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737" r:id="rId5"/>
    <p:sldMasterId id="2147483725" r:id="rId6"/>
    <p:sldMasterId id="2147483731" r:id="rId7"/>
  </p:sldMasterIdLst>
  <p:notesMasterIdLst>
    <p:notesMasterId r:id="rId22"/>
  </p:notesMasterIdLst>
  <p:handoutMasterIdLst>
    <p:handoutMasterId r:id="rId23"/>
  </p:handoutMasterIdLst>
  <p:sldIdLst>
    <p:sldId id="277" r:id="rId8"/>
    <p:sldId id="345" r:id="rId9"/>
    <p:sldId id="324" r:id="rId10"/>
    <p:sldId id="362" r:id="rId11"/>
    <p:sldId id="364" r:id="rId12"/>
    <p:sldId id="366" r:id="rId13"/>
    <p:sldId id="358" r:id="rId14"/>
    <p:sldId id="322" r:id="rId15"/>
    <p:sldId id="377" r:id="rId16"/>
    <p:sldId id="259" r:id="rId17"/>
    <p:sldId id="355" r:id="rId18"/>
    <p:sldId id="374" r:id="rId19"/>
    <p:sldId id="365" r:id="rId20"/>
    <p:sldId id="34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09E"/>
    <a:srgbClr val="4D4D4C"/>
    <a:srgbClr val="424341"/>
    <a:srgbClr val="0BB1AE"/>
    <a:srgbClr val="D1DC48"/>
    <a:srgbClr val="35B5AF"/>
    <a:srgbClr val="ADB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5" autoAdjust="0"/>
    <p:restoredTop sz="87790" autoAdjust="0"/>
  </p:normalViewPr>
  <p:slideViewPr>
    <p:cSldViewPr snapToGrid="0" snapToObjects="1">
      <p:cViewPr varScale="1">
        <p:scale>
          <a:sx n="158" d="100"/>
          <a:sy n="158" d="100"/>
        </p:scale>
        <p:origin x="192" y="6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o Lazo" userId="52990c6b-152e-457c-b133-a17c94dd0bb5" providerId="ADAL" clId="{6B6DE517-DF3B-4B38-8822-492D474D684E}"/>
    <pc:docChg chg="undo redo custSel addSld delSld modSld sldOrd">
      <pc:chgData name="Bernardo Lazo" userId="52990c6b-152e-457c-b133-a17c94dd0bb5" providerId="ADAL" clId="{6B6DE517-DF3B-4B38-8822-492D474D684E}" dt="2018-04-19T11:22:29.620" v="3839" actId="2696"/>
      <pc:docMkLst>
        <pc:docMk/>
      </pc:docMkLst>
      <pc:sldChg chg="add">
        <pc:chgData name="Bernardo Lazo" userId="52990c6b-152e-457c-b133-a17c94dd0bb5" providerId="ADAL" clId="{6B6DE517-DF3B-4B38-8822-492D474D684E}" dt="2018-04-19T11:22:27.327" v="3838" actId="2696"/>
        <pc:sldMkLst>
          <pc:docMk/>
          <pc:sldMk cId="2211272079" sldId="277"/>
        </pc:sldMkLst>
      </pc:sldChg>
      <pc:sldChg chg="addSp delSp modSp add">
        <pc:chgData name="Bernardo Lazo" userId="52990c6b-152e-457c-b133-a17c94dd0bb5" providerId="ADAL" clId="{6B6DE517-DF3B-4B38-8822-492D474D684E}" dt="2018-04-13T15:26:35.087" v="3359" actId="20577"/>
        <pc:sldMkLst>
          <pc:docMk/>
          <pc:sldMk cId="1196419580" sldId="322"/>
        </pc:sldMkLst>
        <pc:spChg chg="add mod">
          <ac:chgData name="Bernardo Lazo" userId="52990c6b-152e-457c-b133-a17c94dd0bb5" providerId="ADAL" clId="{6B6DE517-DF3B-4B38-8822-492D474D684E}" dt="2018-04-13T15:26:35.087" v="3359" actId="20577"/>
          <ac:spMkLst>
            <pc:docMk/>
            <pc:sldMk cId="1196419580" sldId="322"/>
            <ac:spMk id="4" creationId="{9EA94741-9376-4972-B460-11BE0BC22A11}"/>
          </ac:spMkLst>
        </pc:spChg>
        <pc:spChg chg="add mod">
          <ac:chgData name="Bernardo Lazo" userId="52990c6b-152e-457c-b133-a17c94dd0bb5" providerId="ADAL" clId="{6B6DE517-DF3B-4B38-8822-492D474D684E}" dt="2018-04-13T14:57:02.365" v="2574" actId="1038"/>
          <ac:spMkLst>
            <pc:docMk/>
            <pc:sldMk cId="1196419580" sldId="322"/>
            <ac:spMk id="5" creationId="{627135F9-9048-4FAE-91C5-2AB67EA576C2}"/>
          </ac:spMkLst>
        </pc:spChg>
        <pc:spChg chg="mod">
          <ac:chgData name="Bernardo Lazo" userId="52990c6b-152e-457c-b133-a17c94dd0bb5" providerId="ADAL" clId="{6B6DE517-DF3B-4B38-8822-492D474D684E}" dt="2018-04-13T14:11:12.370" v="578" actId="20577"/>
          <ac:spMkLst>
            <pc:docMk/>
            <pc:sldMk cId="1196419580" sldId="322"/>
            <ac:spMk id="6" creationId="{00000000-0000-0000-0000-000000000000}"/>
          </ac:spMkLst>
        </pc:spChg>
        <pc:spChg chg="mod">
          <ac:chgData name="Bernardo Lazo" userId="52990c6b-152e-457c-b133-a17c94dd0bb5" providerId="ADAL" clId="{6B6DE517-DF3B-4B38-8822-492D474D684E}" dt="2018-04-13T14:46:32.047" v="2087" actId="20577"/>
          <ac:spMkLst>
            <pc:docMk/>
            <pc:sldMk cId="1196419580" sldId="322"/>
            <ac:spMk id="7" creationId="{00000000-0000-0000-0000-000000000000}"/>
          </ac:spMkLst>
        </pc:spChg>
        <pc:spChg chg="add del mod">
          <ac:chgData name="Bernardo Lazo" userId="52990c6b-152e-457c-b133-a17c94dd0bb5" providerId="ADAL" clId="{6B6DE517-DF3B-4B38-8822-492D474D684E}" dt="2018-04-13T14:48:19.617" v="2213" actId="478"/>
          <ac:spMkLst>
            <pc:docMk/>
            <pc:sldMk cId="1196419580" sldId="322"/>
            <ac:spMk id="8" creationId="{9AEADA4B-24A1-43F5-8528-56EDBAF8CA1B}"/>
          </ac:spMkLst>
        </pc:spChg>
        <pc:spChg chg="add del mod">
          <ac:chgData name="Bernardo Lazo" userId="52990c6b-152e-457c-b133-a17c94dd0bb5" providerId="ADAL" clId="{6B6DE517-DF3B-4B38-8822-492D474D684E}" dt="2018-04-13T14:48:19.617" v="2213" actId="478"/>
          <ac:spMkLst>
            <pc:docMk/>
            <pc:sldMk cId="1196419580" sldId="322"/>
            <ac:spMk id="9" creationId="{B0839E57-D6E1-4E2C-AC1A-2DEABFAF7643}"/>
          </ac:spMkLst>
        </pc:spChg>
      </pc:sldChg>
      <pc:sldChg chg="del">
        <pc:chgData name="Bernardo Lazo" userId="52990c6b-152e-457c-b133-a17c94dd0bb5" providerId="ADAL" clId="{6B6DE517-DF3B-4B38-8822-492D474D684E}" dt="2018-04-19T11:22:29.620" v="3839" actId="2696"/>
        <pc:sldMkLst>
          <pc:docMk/>
          <pc:sldMk cId="542912452" sldId="323"/>
        </pc:sldMkLst>
      </pc:sldChg>
      <pc:sldChg chg="ord">
        <pc:chgData name="Bernardo Lazo" userId="52990c6b-152e-457c-b133-a17c94dd0bb5" providerId="ADAL" clId="{6B6DE517-DF3B-4B38-8822-492D474D684E}" dt="2018-04-13T14:12:06.792" v="608" actId="2696"/>
        <pc:sldMkLst>
          <pc:docMk/>
          <pc:sldMk cId="2129401915" sldId="324"/>
        </pc:sldMkLst>
      </pc:sldChg>
      <pc:sldChg chg="ord">
        <pc:chgData name="Bernardo Lazo" userId="52990c6b-152e-457c-b133-a17c94dd0bb5" providerId="ADAL" clId="{6B6DE517-DF3B-4B38-8822-492D474D684E}" dt="2018-04-13T14:26:13.746" v="1261" actId="2696"/>
        <pc:sldMkLst>
          <pc:docMk/>
          <pc:sldMk cId="766479937" sldId="340"/>
        </pc:sldMkLst>
      </pc:sldChg>
      <pc:sldChg chg="modSp">
        <pc:chgData name="Bernardo Lazo" userId="52990c6b-152e-457c-b133-a17c94dd0bb5" providerId="ADAL" clId="{6B6DE517-DF3B-4B38-8822-492D474D684E}" dt="2018-04-13T15:01:17.075" v="2604" actId="20577"/>
        <pc:sldMkLst>
          <pc:docMk/>
          <pc:sldMk cId="972914193" sldId="345"/>
        </pc:sldMkLst>
        <pc:spChg chg="mod">
          <ac:chgData name="Bernardo Lazo" userId="52990c6b-152e-457c-b133-a17c94dd0bb5" providerId="ADAL" clId="{6B6DE517-DF3B-4B38-8822-492D474D684E}" dt="2018-04-13T15:01:17.075" v="2604" actId="20577"/>
          <ac:spMkLst>
            <pc:docMk/>
            <pc:sldMk cId="972914193" sldId="345"/>
            <ac:spMk id="4" creationId="{00000000-0000-0000-0000-000000000000}"/>
          </ac:spMkLst>
        </pc:spChg>
      </pc:sldChg>
      <pc:sldChg chg="modSp ord">
        <pc:chgData name="Bernardo Lazo" userId="52990c6b-152e-457c-b133-a17c94dd0bb5" providerId="ADAL" clId="{6B6DE517-DF3B-4B38-8822-492D474D684E}" dt="2018-04-13T14:25:55.931" v="1258" actId="20577"/>
        <pc:sldMkLst>
          <pc:docMk/>
          <pc:sldMk cId="1449410285" sldId="355"/>
        </pc:sldMkLst>
        <pc:spChg chg="mod">
          <ac:chgData name="Bernardo Lazo" userId="52990c6b-152e-457c-b133-a17c94dd0bb5" providerId="ADAL" clId="{6B6DE517-DF3B-4B38-8822-492D474D684E}" dt="2018-04-13T14:25:55.931" v="1258" actId="20577"/>
          <ac:spMkLst>
            <pc:docMk/>
            <pc:sldMk cId="1449410285" sldId="355"/>
            <ac:spMk id="4" creationId="{00000000-0000-0000-0000-000000000000}"/>
          </ac:spMkLst>
        </pc:spChg>
      </pc:sldChg>
      <pc:sldChg chg="addSp delSp modSp ord">
        <pc:chgData name="Bernardo Lazo" userId="52990c6b-152e-457c-b133-a17c94dd0bb5" providerId="ADAL" clId="{6B6DE517-DF3B-4B38-8822-492D474D684E}" dt="2018-04-13T15:50:04.085" v="3833" actId="20577"/>
        <pc:sldMkLst>
          <pc:docMk/>
          <pc:sldMk cId="321788364" sldId="358"/>
        </pc:sldMkLst>
        <pc:spChg chg="del mod">
          <ac:chgData name="Bernardo Lazo" userId="52990c6b-152e-457c-b133-a17c94dd0bb5" providerId="ADAL" clId="{6B6DE517-DF3B-4B38-8822-492D474D684E}" dt="2018-04-13T15:48:59.681" v="3825" actId="478"/>
          <ac:spMkLst>
            <pc:docMk/>
            <pc:sldMk cId="321788364" sldId="358"/>
            <ac:spMk id="4" creationId="{7B8E81EE-D780-4DC6-AA20-8146693E7D6C}"/>
          </ac:spMkLst>
        </pc:spChg>
        <pc:spChg chg="add mod">
          <ac:chgData name="Bernardo Lazo" userId="52990c6b-152e-457c-b133-a17c94dd0bb5" providerId="ADAL" clId="{6B6DE517-DF3B-4B38-8822-492D474D684E}" dt="2018-04-13T15:50:04.085" v="3833" actId="20577"/>
          <ac:spMkLst>
            <pc:docMk/>
            <pc:sldMk cId="321788364" sldId="358"/>
            <ac:spMk id="5" creationId="{EDCCF061-F099-4D92-BC9B-75C879BF0803}"/>
          </ac:spMkLst>
        </pc:spChg>
        <pc:spChg chg="add mod">
          <ac:chgData name="Bernardo Lazo" userId="52990c6b-152e-457c-b133-a17c94dd0bb5" providerId="ADAL" clId="{6B6DE517-DF3B-4B38-8822-492D474D684E}" dt="2018-04-13T14:33:54.574" v="1512" actId="1037"/>
          <ac:spMkLst>
            <pc:docMk/>
            <pc:sldMk cId="321788364" sldId="358"/>
            <ac:spMk id="6" creationId="{95BB11BB-13F6-4F04-92AD-31AD616A7EBA}"/>
          </ac:spMkLst>
        </pc:spChg>
        <pc:spChg chg="add mod">
          <ac:chgData name="Bernardo Lazo" userId="52990c6b-152e-457c-b133-a17c94dd0bb5" providerId="ADAL" clId="{6B6DE517-DF3B-4B38-8822-492D474D684E}" dt="2018-04-13T14:34:20.332" v="1516" actId="207"/>
          <ac:spMkLst>
            <pc:docMk/>
            <pc:sldMk cId="321788364" sldId="358"/>
            <ac:spMk id="7" creationId="{A2C03F9C-3F7A-4077-A50B-D77A30612408}"/>
          </ac:spMkLst>
        </pc:spChg>
        <pc:picChg chg="mod">
          <ac:chgData name="Bernardo Lazo" userId="52990c6b-152e-457c-b133-a17c94dd0bb5" providerId="ADAL" clId="{6B6DE517-DF3B-4B38-8822-492D474D684E}" dt="2018-04-13T14:22:25.216" v="1070" actId="1036"/>
          <ac:picMkLst>
            <pc:docMk/>
            <pc:sldMk cId="321788364" sldId="358"/>
            <ac:picMk id="11" creationId="{BF162657-8A96-4293-9490-5D05C4BFCDD5}"/>
          </ac:picMkLst>
        </pc:picChg>
      </pc:sldChg>
      <pc:sldChg chg="addSp delSp modSp modNotesTx">
        <pc:chgData name="Bernardo Lazo" userId="52990c6b-152e-457c-b133-a17c94dd0bb5" providerId="ADAL" clId="{6B6DE517-DF3B-4B38-8822-492D474D684E}" dt="2018-04-13T15:13:42.241" v="2943" actId="113"/>
        <pc:sldMkLst>
          <pc:docMk/>
          <pc:sldMk cId="745487163" sldId="362"/>
        </pc:sldMkLst>
        <pc:spChg chg="add mod">
          <ac:chgData name="Bernardo Lazo" userId="52990c6b-152e-457c-b133-a17c94dd0bb5" providerId="ADAL" clId="{6B6DE517-DF3B-4B38-8822-492D474D684E}" dt="2018-04-13T15:03:09.554" v="2633" actId="1037"/>
          <ac:spMkLst>
            <pc:docMk/>
            <pc:sldMk cId="745487163" sldId="362"/>
            <ac:spMk id="2" creationId="{9EC10B8C-6BB7-4E74-9AF6-40AD426C5298}"/>
          </ac:spMkLst>
        </pc:spChg>
        <pc:spChg chg="add del mod">
          <ac:chgData name="Bernardo Lazo" userId="52990c6b-152e-457c-b133-a17c94dd0bb5" providerId="ADAL" clId="{6B6DE517-DF3B-4B38-8822-492D474D684E}" dt="2018-04-13T13:34:28.939" v="175" actId="478"/>
          <ac:spMkLst>
            <pc:docMk/>
            <pc:sldMk cId="745487163" sldId="362"/>
            <ac:spMk id="4" creationId="{01973278-B244-4BE2-AF50-B9A683466D3F}"/>
          </ac:spMkLst>
        </pc:spChg>
        <pc:spChg chg="del mod">
          <ac:chgData name="Bernardo Lazo" userId="52990c6b-152e-457c-b133-a17c94dd0bb5" providerId="ADAL" clId="{6B6DE517-DF3B-4B38-8822-492D474D684E}" dt="2018-04-13T15:02:58.496" v="2611" actId="478"/>
          <ac:spMkLst>
            <pc:docMk/>
            <pc:sldMk cId="745487163" sldId="362"/>
            <ac:spMk id="5" creationId="{AF3C6893-8021-4878-8C30-D31BD0021F6D}"/>
          </ac:spMkLst>
        </pc:spChg>
        <pc:spChg chg="add del mod">
          <ac:chgData name="Bernardo Lazo" userId="52990c6b-152e-457c-b133-a17c94dd0bb5" providerId="ADAL" clId="{6B6DE517-DF3B-4B38-8822-492D474D684E}" dt="2018-04-13T13:36:41.382" v="197" actId="478"/>
          <ac:spMkLst>
            <pc:docMk/>
            <pc:sldMk cId="745487163" sldId="362"/>
            <ac:spMk id="6" creationId="{985874EB-5E93-49F7-B045-4E986C6C4E5E}"/>
          </ac:spMkLst>
        </pc:spChg>
        <pc:spChg chg="add del mod">
          <ac:chgData name="Bernardo Lazo" userId="52990c6b-152e-457c-b133-a17c94dd0bb5" providerId="ADAL" clId="{6B6DE517-DF3B-4B38-8822-492D474D684E}" dt="2018-04-13T13:36:44.137" v="198" actId="478"/>
          <ac:spMkLst>
            <pc:docMk/>
            <pc:sldMk cId="745487163" sldId="362"/>
            <ac:spMk id="7" creationId="{E98377B2-01F4-4998-8A46-956586B25D7F}"/>
          </ac:spMkLst>
        </pc:spChg>
        <pc:spChg chg="add mod">
          <ac:chgData name="Bernardo Lazo" userId="52990c6b-152e-457c-b133-a17c94dd0bb5" providerId="ADAL" clId="{6B6DE517-DF3B-4B38-8822-492D474D684E}" dt="2018-04-13T15:03:09.554" v="2633" actId="1037"/>
          <ac:spMkLst>
            <pc:docMk/>
            <pc:sldMk cId="745487163" sldId="362"/>
            <ac:spMk id="8" creationId="{02589AC5-0934-4FCD-B7CF-C51FFD38FD27}"/>
          </ac:spMkLst>
        </pc:spChg>
        <pc:spChg chg="add mod">
          <ac:chgData name="Bernardo Lazo" userId="52990c6b-152e-457c-b133-a17c94dd0bb5" providerId="ADAL" clId="{6B6DE517-DF3B-4B38-8822-492D474D684E}" dt="2018-04-13T15:03:09.554" v="2633" actId="1037"/>
          <ac:spMkLst>
            <pc:docMk/>
            <pc:sldMk cId="745487163" sldId="362"/>
            <ac:spMk id="9" creationId="{5446DAAB-FE96-4114-A6CE-7E3E4D2083FD}"/>
          </ac:spMkLst>
        </pc:spChg>
        <pc:spChg chg="mod">
          <ac:chgData name="Bernardo Lazo" userId="52990c6b-152e-457c-b133-a17c94dd0bb5" providerId="ADAL" clId="{6B6DE517-DF3B-4B38-8822-492D474D684E}" dt="2018-04-13T15:13:42.241" v="2943" actId="113"/>
          <ac:spMkLst>
            <pc:docMk/>
            <pc:sldMk cId="745487163" sldId="362"/>
            <ac:spMk id="10" creationId="{F2132ACD-E6FE-449D-BB57-3B79E5BEF737}"/>
          </ac:spMkLst>
        </pc:spChg>
        <pc:spChg chg="add mod">
          <ac:chgData name="Bernardo Lazo" userId="52990c6b-152e-457c-b133-a17c94dd0bb5" providerId="ADAL" clId="{6B6DE517-DF3B-4B38-8822-492D474D684E}" dt="2018-04-13T15:03:54.973" v="2654" actId="20577"/>
          <ac:spMkLst>
            <pc:docMk/>
            <pc:sldMk cId="745487163" sldId="362"/>
            <ac:spMk id="11" creationId="{1AFC461A-01D9-43EF-B516-DE7C1BD44BFA}"/>
          </ac:spMkLst>
        </pc:spChg>
        <pc:spChg chg="add mod">
          <ac:chgData name="Bernardo Lazo" userId="52990c6b-152e-457c-b133-a17c94dd0bb5" providerId="ADAL" clId="{6B6DE517-DF3B-4B38-8822-492D474D684E}" dt="2018-04-13T15:03:39.946" v="2653" actId="20577"/>
          <ac:spMkLst>
            <pc:docMk/>
            <pc:sldMk cId="745487163" sldId="362"/>
            <ac:spMk id="12" creationId="{6C49EDC6-955C-4CAC-938B-BFB5F5898A2C}"/>
          </ac:spMkLst>
        </pc:spChg>
        <pc:spChg chg="add mod">
          <ac:chgData name="Bernardo Lazo" userId="52990c6b-152e-457c-b133-a17c94dd0bb5" providerId="ADAL" clId="{6B6DE517-DF3B-4B38-8822-492D474D684E}" dt="2018-04-13T15:03:35.922" v="2652" actId="20577"/>
          <ac:spMkLst>
            <pc:docMk/>
            <pc:sldMk cId="745487163" sldId="362"/>
            <ac:spMk id="13" creationId="{CB94D247-F5E9-4E25-99D1-72CC3C645A8C}"/>
          </ac:spMkLst>
        </pc:spChg>
        <pc:spChg chg="add del mod">
          <ac:chgData name="Bernardo Lazo" userId="52990c6b-152e-457c-b133-a17c94dd0bb5" providerId="ADAL" clId="{6B6DE517-DF3B-4B38-8822-492D474D684E}" dt="2018-04-13T15:03:01.376" v="2612" actId="478"/>
          <ac:spMkLst>
            <pc:docMk/>
            <pc:sldMk cId="745487163" sldId="362"/>
            <ac:spMk id="14" creationId="{2B10FE22-F617-4006-9D77-9D3AB1289CB4}"/>
          </ac:spMkLst>
        </pc:spChg>
      </pc:sldChg>
      <pc:sldChg chg="addSp delSp modSp modNotesTx">
        <pc:chgData name="Bernardo Lazo" userId="52990c6b-152e-457c-b133-a17c94dd0bb5" providerId="ADAL" clId="{6B6DE517-DF3B-4B38-8822-492D474D684E}" dt="2018-04-17T19:55:27.129" v="3837" actId="20577"/>
        <pc:sldMkLst>
          <pc:docMk/>
          <pc:sldMk cId="713405251" sldId="364"/>
        </pc:sldMkLst>
        <pc:spChg chg="mod">
          <ac:chgData name="Bernardo Lazo" userId="52990c6b-152e-457c-b133-a17c94dd0bb5" providerId="ADAL" clId="{6B6DE517-DF3B-4B38-8822-492D474D684E}" dt="2018-04-13T15:20:59.306" v="2990" actId="1038"/>
          <ac:spMkLst>
            <pc:docMk/>
            <pc:sldMk cId="713405251" sldId="364"/>
            <ac:spMk id="2" creationId="{D5E3B425-EFF7-4433-987E-8C8C8261D165}"/>
          </ac:spMkLst>
        </pc:spChg>
        <pc:spChg chg="mod">
          <ac:chgData name="Bernardo Lazo" userId="52990c6b-152e-457c-b133-a17c94dd0bb5" providerId="ADAL" clId="{6B6DE517-DF3B-4B38-8822-492D474D684E}" dt="2018-04-13T15:20:50.615" v="2968" actId="14100"/>
          <ac:spMkLst>
            <pc:docMk/>
            <pc:sldMk cId="713405251" sldId="364"/>
            <ac:spMk id="4" creationId="{03E83BB5-0DC4-4162-8C79-9B4D1973CC1E}"/>
          </ac:spMkLst>
        </pc:spChg>
        <pc:spChg chg="add del">
          <ac:chgData name="Bernardo Lazo" userId="52990c6b-152e-457c-b133-a17c94dd0bb5" providerId="ADAL" clId="{6B6DE517-DF3B-4B38-8822-492D474D684E}" dt="2018-04-13T15:07:34.513" v="2736" actId="478"/>
          <ac:spMkLst>
            <pc:docMk/>
            <pc:sldMk cId="713405251" sldId="364"/>
            <ac:spMk id="5" creationId="{AF3C6893-8021-4878-8C30-D31BD0021F6D}"/>
          </ac:spMkLst>
        </pc:spChg>
        <pc:spChg chg="mod">
          <ac:chgData name="Bernardo Lazo" userId="52990c6b-152e-457c-b133-a17c94dd0bb5" providerId="ADAL" clId="{6B6DE517-DF3B-4B38-8822-492D474D684E}" dt="2018-04-13T15:20:50.615" v="2968" actId="14100"/>
          <ac:spMkLst>
            <pc:docMk/>
            <pc:sldMk cId="713405251" sldId="364"/>
            <ac:spMk id="6" creationId="{AB969168-6F6D-492B-8224-0BFDCB80E8AC}"/>
          </ac:spMkLst>
        </pc:spChg>
        <pc:spChg chg="mod">
          <ac:chgData name="Bernardo Lazo" userId="52990c6b-152e-457c-b133-a17c94dd0bb5" providerId="ADAL" clId="{6B6DE517-DF3B-4B38-8822-492D474D684E}" dt="2018-04-13T15:20:50.615" v="2968" actId="14100"/>
          <ac:spMkLst>
            <pc:docMk/>
            <pc:sldMk cId="713405251" sldId="364"/>
            <ac:spMk id="7" creationId="{4FE98B9B-8B8D-45DE-B699-A3A7725F8144}"/>
          </ac:spMkLst>
        </pc:spChg>
        <pc:spChg chg="mod">
          <ac:chgData name="Bernardo Lazo" userId="52990c6b-152e-457c-b133-a17c94dd0bb5" providerId="ADAL" clId="{6B6DE517-DF3B-4B38-8822-492D474D684E}" dt="2018-04-13T15:20:50.615" v="2968" actId="14100"/>
          <ac:spMkLst>
            <pc:docMk/>
            <pc:sldMk cId="713405251" sldId="364"/>
            <ac:spMk id="8" creationId="{C5FE2E65-0587-44E3-8DD4-D2147C2D545E}"/>
          </ac:spMkLst>
        </pc:spChg>
        <pc:spChg chg="mod">
          <ac:chgData name="Bernardo Lazo" userId="52990c6b-152e-457c-b133-a17c94dd0bb5" providerId="ADAL" clId="{6B6DE517-DF3B-4B38-8822-492D474D684E}" dt="2018-04-13T15:20:50.615" v="2968" actId="14100"/>
          <ac:spMkLst>
            <pc:docMk/>
            <pc:sldMk cId="713405251" sldId="364"/>
            <ac:spMk id="9" creationId="{EBC168D0-F75B-48FE-A69D-CA4CD1A4924C}"/>
          </ac:spMkLst>
        </pc:spChg>
        <pc:spChg chg="mod">
          <ac:chgData name="Bernardo Lazo" userId="52990c6b-152e-457c-b133-a17c94dd0bb5" providerId="ADAL" clId="{6B6DE517-DF3B-4B38-8822-492D474D684E}" dt="2018-04-17T19:55:27.129" v="3837" actId="20577"/>
          <ac:spMkLst>
            <pc:docMk/>
            <pc:sldMk cId="713405251" sldId="364"/>
            <ac:spMk id="10" creationId="{F2132ACD-E6FE-449D-BB57-3B79E5BEF737}"/>
          </ac:spMkLst>
        </pc:spChg>
        <pc:spChg chg="add mod">
          <ac:chgData name="Bernardo Lazo" userId="52990c6b-152e-457c-b133-a17c94dd0bb5" providerId="ADAL" clId="{6B6DE517-DF3B-4B38-8822-492D474D684E}" dt="2018-04-13T13:38:22.821" v="267" actId="20577"/>
          <ac:spMkLst>
            <pc:docMk/>
            <pc:sldMk cId="713405251" sldId="364"/>
            <ac:spMk id="11" creationId="{94580696-C20D-448D-A11B-F2198D0C4D75}"/>
          </ac:spMkLst>
        </pc:spChg>
        <pc:spChg chg="add del mod">
          <ac:chgData name="Bernardo Lazo" userId="52990c6b-152e-457c-b133-a17c94dd0bb5" providerId="ADAL" clId="{6B6DE517-DF3B-4B38-8822-492D474D684E}" dt="2018-04-13T15:07:25.303" v="2728" actId="478"/>
          <ac:spMkLst>
            <pc:docMk/>
            <pc:sldMk cId="713405251" sldId="364"/>
            <ac:spMk id="12" creationId="{5E2A291E-DBA9-4CF0-9DE0-9E50AB784545}"/>
          </ac:spMkLst>
        </pc:spChg>
        <pc:spChg chg="add del mod">
          <ac:chgData name="Bernardo Lazo" userId="52990c6b-152e-457c-b133-a17c94dd0bb5" providerId="ADAL" clId="{6B6DE517-DF3B-4B38-8822-492D474D684E}" dt="2018-04-13T15:07:37.933" v="2737" actId="478"/>
          <ac:spMkLst>
            <pc:docMk/>
            <pc:sldMk cId="713405251" sldId="364"/>
            <ac:spMk id="14" creationId="{2924D3BD-CBC2-4F64-812F-AE8F8ECA234A}"/>
          </ac:spMkLst>
        </pc:spChg>
      </pc:sldChg>
      <pc:sldChg chg="modSp ord modNotesTx">
        <pc:chgData name="Bernardo Lazo" userId="52990c6b-152e-457c-b133-a17c94dd0bb5" providerId="ADAL" clId="{6B6DE517-DF3B-4B38-8822-492D474D684E}" dt="2018-04-13T14:25:42.816" v="1232" actId="20577"/>
        <pc:sldMkLst>
          <pc:docMk/>
          <pc:sldMk cId="3037996687" sldId="365"/>
        </pc:sldMkLst>
        <pc:spChg chg="mod">
          <ac:chgData name="Bernardo Lazo" userId="52990c6b-152e-457c-b133-a17c94dd0bb5" providerId="ADAL" clId="{6B6DE517-DF3B-4B38-8822-492D474D684E}" dt="2018-04-13T14:25:31.052" v="1231" actId="20577"/>
          <ac:spMkLst>
            <pc:docMk/>
            <pc:sldMk cId="3037996687" sldId="365"/>
            <ac:spMk id="4" creationId="{99B9BF15-E031-42A4-AC4A-910399E2E596}"/>
          </ac:spMkLst>
        </pc:spChg>
      </pc:sldChg>
      <pc:sldChg chg="addSp delSp modSp add ord modNotesTx">
        <pc:chgData name="Bernardo Lazo" userId="52990c6b-152e-457c-b133-a17c94dd0bb5" providerId="ADAL" clId="{6B6DE517-DF3B-4B38-8822-492D474D684E}" dt="2018-04-13T15:49:49.478" v="3829" actId="14100"/>
        <pc:sldMkLst>
          <pc:docMk/>
          <pc:sldMk cId="453783700" sldId="366"/>
        </pc:sldMkLst>
        <pc:spChg chg="add del">
          <ac:chgData name="Bernardo Lazo" userId="52990c6b-152e-457c-b133-a17c94dd0bb5" providerId="ADAL" clId="{6B6DE517-DF3B-4B38-8822-492D474D684E}" dt="2018-04-13T14:02:57.765" v="372" actId="14100"/>
          <ac:spMkLst>
            <pc:docMk/>
            <pc:sldMk cId="453783700" sldId="366"/>
            <ac:spMk id="2" creationId="{B64E7716-D3B9-41C8-AB10-935CF5FBD2B7}"/>
          </ac:spMkLst>
        </pc:spChg>
        <pc:spChg chg="mod">
          <ac:chgData name="Bernardo Lazo" userId="52990c6b-152e-457c-b133-a17c94dd0bb5" providerId="ADAL" clId="{6B6DE517-DF3B-4B38-8822-492D474D684E}" dt="2018-04-13T14:20:22.869" v="622" actId="20577"/>
          <ac:spMkLst>
            <pc:docMk/>
            <pc:sldMk cId="453783700" sldId="366"/>
            <ac:spMk id="5" creationId="{AF3C6893-8021-4878-8C30-D31BD0021F6D}"/>
          </ac:spMkLst>
        </pc:spChg>
        <pc:spChg chg="add del mod">
          <ac:chgData name="Bernardo Lazo" userId="52990c6b-152e-457c-b133-a17c94dd0bb5" providerId="ADAL" clId="{6B6DE517-DF3B-4B38-8822-492D474D684E}" dt="2018-04-13T15:10:40.345" v="2849" actId="14100"/>
          <ac:spMkLst>
            <pc:docMk/>
            <pc:sldMk cId="453783700" sldId="366"/>
            <ac:spMk id="6" creationId="{6D97DF84-CE34-41AB-B117-708A838802D2}"/>
          </ac:spMkLst>
        </pc:spChg>
        <pc:spChg chg="add mod">
          <ac:chgData name="Bernardo Lazo" userId="52990c6b-152e-457c-b133-a17c94dd0bb5" providerId="ADAL" clId="{6B6DE517-DF3B-4B38-8822-492D474D684E}" dt="2018-04-13T15:10:51.002" v="2902" actId="403"/>
          <ac:spMkLst>
            <pc:docMk/>
            <pc:sldMk cId="453783700" sldId="366"/>
            <ac:spMk id="8" creationId="{F00C5587-A59F-4EAE-AEF5-5C08CD146902}"/>
          </ac:spMkLst>
        </pc:spChg>
        <pc:spChg chg="add mod">
          <ac:chgData name="Bernardo Lazo" userId="52990c6b-152e-457c-b133-a17c94dd0bb5" providerId="ADAL" clId="{6B6DE517-DF3B-4B38-8822-492D474D684E}" dt="2018-04-13T15:10:51.002" v="2902" actId="403"/>
          <ac:spMkLst>
            <pc:docMk/>
            <pc:sldMk cId="453783700" sldId="366"/>
            <ac:spMk id="9" creationId="{B70F2D66-B3F2-47A2-9AEB-35580868E70F}"/>
          </ac:spMkLst>
        </pc:spChg>
        <pc:spChg chg="mod">
          <ac:chgData name="Bernardo Lazo" userId="52990c6b-152e-457c-b133-a17c94dd0bb5" providerId="ADAL" clId="{6B6DE517-DF3B-4B38-8822-492D474D684E}" dt="2018-04-13T15:49:49.478" v="3829" actId="14100"/>
          <ac:spMkLst>
            <pc:docMk/>
            <pc:sldMk cId="453783700" sldId="366"/>
            <ac:spMk id="10" creationId="{F2132ACD-E6FE-449D-BB57-3B79E5BEF737}"/>
          </ac:spMkLst>
        </pc:spChg>
        <pc:spChg chg="add mod">
          <ac:chgData name="Bernardo Lazo" userId="52990c6b-152e-457c-b133-a17c94dd0bb5" providerId="ADAL" clId="{6B6DE517-DF3B-4B38-8822-492D474D684E}" dt="2018-04-13T15:11:00.394" v="2920" actId="1037"/>
          <ac:spMkLst>
            <pc:docMk/>
            <pc:sldMk cId="453783700" sldId="366"/>
            <ac:spMk id="11" creationId="{92FF8C3F-DE43-4725-ACD6-8FD7B311FA40}"/>
          </ac:spMkLst>
        </pc:spChg>
        <pc:spChg chg="add del mod">
          <ac:chgData name="Bernardo Lazo" userId="52990c6b-152e-457c-b133-a17c94dd0bb5" providerId="ADAL" clId="{6B6DE517-DF3B-4B38-8822-492D474D684E}" dt="2018-04-13T15:30:53.480" v="3363" actId="20577"/>
          <ac:spMkLst>
            <pc:docMk/>
            <pc:sldMk cId="453783700" sldId="366"/>
            <ac:spMk id="13" creationId="{4979E803-606C-41E9-A8BE-E2DEA72334CD}"/>
          </ac:spMkLst>
        </pc:spChg>
        <pc:picChg chg="add mod">
          <ac:chgData name="Bernardo Lazo" userId="52990c6b-152e-457c-b133-a17c94dd0bb5" providerId="ADAL" clId="{6B6DE517-DF3B-4B38-8822-492D474D684E}" dt="2018-04-13T15:11:08.548" v="2933" actId="1038"/>
          <ac:picMkLst>
            <pc:docMk/>
            <pc:sldMk cId="453783700" sldId="366"/>
            <ac:picMk id="7" creationId="{2C03B1EC-845C-4315-ADC6-EC02D5644CD7}"/>
          </ac:picMkLst>
        </pc:picChg>
        <pc:picChg chg="add mod">
          <ac:chgData name="Bernardo Lazo" userId="52990c6b-152e-457c-b133-a17c94dd0bb5" providerId="ADAL" clId="{6B6DE517-DF3B-4B38-8822-492D474D684E}" dt="2018-04-13T15:10:47.312" v="2901" actId="1037"/>
          <ac:picMkLst>
            <pc:docMk/>
            <pc:sldMk cId="453783700" sldId="366"/>
            <ac:picMk id="12" creationId="{E1C682F6-CB22-49DA-B23C-A8CB0C85612E}"/>
          </ac:picMkLst>
        </pc:picChg>
      </pc:sldChg>
      <pc:sldChg chg="modSp add ord modNotesTx">
        <pc:chgData name="Bernardo Lazo" userId="52990c6b-152e-457c-b133-a17c94dd0bb5" providerId="ADAL" clId="{6B6DE517-DF3B-4B38-8822-492D474D684E}" dt="2018-04-13T15:34:31.112" v="3364" actId="2696"/>
        <pc:sldMkLst>
          <pc:docMk/>
          <pc:sldMk cId="1203423124" sldId="374"/>
        </pc:sldMkLst>
        <pc:graphicFrameChg chg="modGraphic">
          <ac:chgData name="Bernardo Lazo" userId="52990c6b-152e-457c-b133-a17c94dd0bb5" providerId="ADAL" clId="{6B6DE517-DF3B-4B38-8822-492D474D684E}" dt="2018-04-13T14:44:33.741" v="1964" actId="20577"/>
          <ac:graphicFrameMkLst>
            <pc:docMk/>
            <pc:sldMk cId="1203423124" sldId="374"/>
            <ac:graphicFrameMk id="2" creationId="{00000000-0000-0000-0000-000000000000}"/>
          </ac:graphicFrameMkLst>
        </pc:graphicFrameChg>
      </pc:sldChg>
      <pc:sldChg chg="delSp modSp add modNotesTx">
        <pc:chgData name="Bernardo Lazo" userId="52990c6b-152e-457c-b133-a17c94dd0bb5" providerId="ADAL" clId="{6B6DE517-DF3B-4B38-8822-492D474D684E}" dt="2018-04-13T15:48:51.575" v="3824" actId="2710"/>
        <pc:sldMkLst>
          <pc:docMk/>
          <pc:sldMk cId="3965075905" sldId="377"/>
        </pc:sldMkLst>
        <pc:spChg chg="del">
          <ac:chgData name="Bernardo Lazo" userId="52990c6b-152e-457c-b133-a17c94dd0bb5" providerId="ADAL" clId="{6B6DE517-DF3B-4B38-8822-492D474D684E}" dt="2018-04-13T14:42:01.497" v="1885" actId="478"/>
          <ac:spMkLst>
            <pc:docMk/>
            <pc:sldMk cId="3965075905" sldId="377"/>
            <ac:spMk id="4" creationId="{9EA94741-9376-4972-B460-11BE0BC22A11}"/>
          </ac:spMkLst>
        </pc:spChg>
        <pc:spChg chg="del">
          <ac:chgData name="Bernardo Lazo" userId="52990c6b-152e-457c-b133-a17c94dd0bb5" providerId="ADAL" clId="{6B6DE517-DF3B-4B38-8822-492D474D684E}" dt="2018-04-13T14:42:01.497" v="1885" actId="478"/>
          <ac:spMkLst>
            <pc:docMk/>
            <pc:sldMk cId="3965075905" sldId="377"/>
            <ac:spMk id="5" creationId="{627135F9-9048-4FAE-91C5-2AB67EA576C2}"/>
          </ac:spMkLst>
        </pc:spChg>
        <pc:spChg chg="mod">
          <ac:chgData name="Bernardo Lazo" userId="52990c6b-152e-457c-b133-a17c94dd0bb5" providerId="ADAL" clId="{6B6DE517-DF3B-4B38-8822-492D474D684E}" dt="2018-04-13T15:48:51.575" v="3824" actId="2710"/>
          <ac:spMkLst>
            <pc:docMk/>
            <pc:sldMk cId="3965075905" sldId="377"/>
            <ac:spMk id="7" creationId="{00000000-0000-0000-0000-000000000000}"/>
          </ac:spMkLst>
        </pc:spChg>
      </pc:sldChg>
      <pc:sldMasterChg chg="delSldLayout">
        <pc:chgData name="Bernardo Lazo" userId="52990c6b-152e-457c-b133-a17c94dd0bb5" providerId="ADAL" clId="{6B6DE517-DF3B-4B38-8822-492D474D684E}" dt="2018-04-13T14:10:55.071" v="538" actId="2696"/>
        <pc:sldMasterMkLst>
          <pc:docMk/>
          <pc:sldMasterMk cId="424702761" sldId="2147483725"/>
        </pc:sldMasterMkLst>
      </pc:sldMasterChg>
    </pc:docChg>
  </pc:docChgLst>
  <pc:docChgLst>
    <pc:chgData name="Bernardo Lazo" userId="52990c6b-152e-457c-b133-a17c94dd0bb5" providerId="ADAL" clId="{5D9774F8-3CF4-40EC-A478-D91C2ED5A3B7}"/>
    <pc:docChg chg="custSel addSld delSld modSld sldOrd">
      <pc:chgData name="Bernardo Lazo" userId="52990c6b-152e-457c-b133-a17c94dd0bb5" providerId="ADAL" clId="{5D9774F8-3CF4-40EC-A478-D91C2ED5A3B7}" dt="2018-04-04T15:18:22.062" v="985" actId="1036"/>
      <pc:docMkLst>
        <pc:docMk/>
      </pc:docMkLst>
      <pc:sldChg chg="delSp modSp ord">
        <pc:chgData name="Bernardo Lazo" userId="52990c6b-152e-457c-b133-a17c94dd0bb5" providerId="ADAL" clId="{5D9774F8-3CF4-40EC-A478-D91C2ED5A3B7}" dt="2018-04-04T14:46:59.548" v="387" actId="20577"/>
        <pc:sldMkLst>
          <pc:docMk/>
          <pc:sldMk cId="972914193" sldId="345"/>
        </pc:sldMkLst>
        <pc:spChg chg="mod">
          <ac:chgData name="Bernardo Lazo" userId="52990c6b-152e-457c-b133-a17c94dd0bb5" providerId="ADAL" clId="{5D9774F8-3CF4-40EC-A478-D91C2ED5A3B7}" dt="2018-04-04T14:46:59.548" v="387" actId="20577"/>
          <ac:spMkLst>
            <pc:docMk/>
            <pc:sldMk cId="972914193" sldId="345"/>
            <ac:spMk id="4" creationId="{00000000-0000-0000-0000-000000000000}"/>
          </ac:spMkLst>
        </pc:spChg>
        <pc:spChg chg="mod">
          <ac:chgData name="Bernardo Lazo" userId="52990c6b-152e-457c-b133-a17c94dd0bb5" providerId="ADAL" clId="{5D9774F8-3CF4-40EC-A478-D91C2ED5A3B7}" dt="2018-04-04T12:50:00.909" v="15" actId="20577"/>
          <ac:spMkLst>
            <pc:docMk/>
            <pc:sldMk cId="972914193" sldId="345"/>
            <ac:spMk id="6" creationId="{00000000-0000-0000-0000-000000000000}"/>
          </ac:spMkLst>
        </pc:spChg>
        <pc:spChg chg="del">
          <ac:chgData name="Bernardo Lazo" userId="52990c6b-152e-457c-b133-a17c94dd0bb5" providerId="ADAL" clId="{5D9774F8-3CF4-40EC-A478-D91C2ED5A3B7}" dt="2018-04-04T12:50:04.326" v="16" actId="478"/>
          <ac:spMkLst>
            <pc:docMk/>
            <pc:sldMk cId="972914193" sldId="345"/>
            <ac:spMk id="8" creationId="{00000000-0000-0000-0000-000000000000}"/>
          </ac:spMkLst>
        </pc:spChg>
      </pc:sldChg>
      <pc:sldChg chg="add">
        <pc:chgData name="Bernardo Lazo" userId="52990c6b-152e-457c-b133-a17c94dd0bb5" providerId="ADAL" clId="{5D9774F8-3CF4-40EC-A478-D91C2ED5A3B7}" dt="2018-04-04T12:42:20.871" v="0" actId="1036"/>
        <pc:sldMkLst>
          <pc:docMk/>
          <pc:sldMk cId="321788364" sldId="358"/>
        </pc:sldMkLst>
      </pc:sldChg>
      <pc:sldChg chg="modSp add">
        <pc:chgData name="Bernardo Lazo" userId="52990c6b-152e-457c-b133-a17c94dd0bb5" providerId="ADAL" clId="{5D9774F8-3CF4-40EC-A478-D91C2ED5A3B7}" dt="2018-04-04T14:47:50.673" v="397" actId="14100"/>
        <pc:sldMkLst>
          <pc:docMk/>
          <pc:sldMk cId="745487163" sldId="362"/>
        </pc:sldMkLst>
        <pc:spChg chg="mod">
          <ac:chgData name="Bernardo Lazo" userId="52990c6b-152e-457c-b133-a17c94dd0bb5" providerId="ADAL" clId="{5D9774F8-3CF4-40EC-A478-D91C2ED5A3B7}" dt="2018-04-04T14:47:50.673" v="397" actId="14100"/>
          <ac:spMkLst>
            <pc:docMk/>
            <pc:sldMk cId="745487163" sldId="362"/>
            <ac:spMk id="5" creationId="{AF3C6893-8021-4878-8C30-D31BD0021F6D}"/>
          </ac:spMkLst>
        </pc:spChg>
      </pc:sldChg>
      <pc:sldChg chg="addSp modSp add">
        <pc:chgData name="Bernardo Lazo" userId="52990c6b-152e-457c-b133-a17c94dd0bb5" providerId="ADAL" clId="{5D9774F8-3CF4-40EC-A478-D91C2ED5A3B7}" dt="2018-04-04T15:18:22.062" v="985" actId="1036"/>
        <pc:sldMkLst>
          <pc:docMk/>
          <pc:sldMk cId="713405251" sldId="364"/>
        </pc:sldMkLst>
        <pc:spChg chg="add mod">
          <ac:chgData name="Bernardo Lazo" userId="52990c6b-152e-457c-b133-a17c94dd0bb5" providerId="ADAL" clId="{5D9774F8-3CF4-40EC-A478-D91C2ED5A3B7}" dt="2018-04-04T15:17:22.302" v="975" actId="20577"/>
          <ac:spMkLst>
            <pc:docMk/>
            <pc:sldMk cId="713405251" sldId="364"/>
            <ac:spMk id="2" creationId="{D5E3B425-EFF7-4433-987E-8C8C8261D165}"/>
          </ac:spMkLst>
        </pc:spChg>
        <pc:spChg chg="add mod">
          <ac:chgData name="Bernardo Lazo" userId="52990c6b-152e-457c-b133-a17c94dd0bb5" providerId="ADAL" clId="{5D9774F8-3CF4-40EC-A478-D91C2ED5A3B7}" dt="2018-04-04T15:18:22.062" v="985" actId="1036"/>
          <ac:spMkLst>
            <pc:docMk/>
            <pc:sldMk cId="713405251" sldId="364"/>
            <ac:spMk id="4" creationId="{03E83BB5-0DC4-4162-8C79-9B4D1973CC1E}"/>
          </ac:spMkLst>
        </pc:spChg>
        <pc:spChg chg="mod">
          <ac:chgData name="Bernardo Lazo" userId="52990c6b-152e-457c-b133-a17c94dd0bb5" providerId="ADAL" clId="{5D9774F8-3CF4-40EC-A478-D91C2ED5A3B7}" dt="2018-04-04T15:12:47.839" v="671" actId="14100"/>
          <ac:spMkLst>
            <pc:docMk/>
            <pc:sldMk cId="713405251" sldId="364"/>
            <ac:spMk id="5" creationId="{AF3C6893-8021-4878-8C30-D31BD0021F6D}"/>
          </ac:spMkLst>
        </pc:spChg>
        <pc:spChg chg="add mod">
          <ac:chgData name="Bernardo Lazo" userId="52990c6b-152e-457c-b133-a17c94dd0bb5" providerId="ADAL" clId="{5D9774F8-3CF4-40EC-A478-D91C2ED5A3B7}" dt="2018-04-04T15:18:22.062" v="985" actId="1036"/>
          <ac:spMkLst>
            <pc:docMk/>
            <pc:sldMk cId="713405251" sldId="364"/>
            <ac:spMk id="6" creationId="{AB969168-6F6D-492B-8224-0BFDCB80E8AC}"/>
          </ac:spMkLst>
        </pc:spChg>
        <pc:spChg chg="add mod">
          <ac:chgData name="Bernardo Lazo" userId="52990c6b-152e-457c-b133-a17c94dd0bb5" providerId="ADAL" clId="{5D9774F8-3CF4-40EC-A478-D91C2ED5A3B7}" dt="2018-04-04T15:18:22.062" v="985" actId="1036"/>
          <ac:spMkLst>
            <pc:docMk/>
            <pc:sldMk cId="713405251" sldId="364"/>
            <ac:spMk id="7" creationId="{4FE98B9B-8B8D-45DE-B699-A3A7725F8144}"/>
          </ac:spMkLst>
        </pc:spChg>
        <pc:spChg chg="add mod">
          <ac:chgData name="Bernardo Lazo" userId="52990c6b-152e-457c-b133-a17c94dd0bb5" providerId="ADAL" clId="{5D9774F8-3CF4-40EC-A478-D91C2ED5A3B7}" dt="2018-04-04T15:18:22.062" v="985" actId="1036"/>
          <ac:spMkLst>
            <pc:docMk/>
            <pc:sldMk cId="713405251" sldId="364"/>
            <ac:spMk id="8" creationId="{C5FE2E65-0587-44E3-8DD4-D2147C2D545E}"/>
          </ac:spMkLst>
        </pc:spChg>
        <pc:spChg chg="add mod">
          <ac:chgData name="Bernardo Lazo" userId="52990c6b-152e-457c-b133-a17c94dd0bb5" providerId="ADAL" clId="{5D9774F8-3CF4-40EC-A478-D91C2ED5A3B7}" dt="2018-04-04T15:18:22.062" v="985" actId="1036"/>
          <ac:spMkLst>
            <pc:docMk/>
            <pc:sldMk cId="713405251" sldId="364"/>
            <ac:spMk id="9" creationId="{EBC168D0-F75B-48FE-A69D-CA4CD1A4924C}"/>
          </ac:spMkLst>
        </pc:spChg>
        <pc:spChg chg="mod">
          <ac:chgData name="Bernardo Lazo" userId="52990c6b-152e-457c-b133-a17c94dd0bb5" providerId="ADAL" clId="{5D9774F8-3CF4-40EC-A478-D91C2ED5A3B7}" dt="2018-04-04T14:48:29.891" v="404" actId="20577"/>
          <ac:spMkLst>
            <pc:docMk/>
            <pc:sldMk cId="713405251" sldId="364"/>
            <ac:spMk id="10" creationId="{F2132ACD-E6FE-449D-BB57-3B79E5BEF737}"/>
          </ac:spMkLst>
        </pc:spChg>
      </pc:sldChg>
      <pc:sldChg chg="modSp add">
        <pc:chgData name="Bernardo Lazo" userId="52990c6b-152e-457c-b133-a17c94dd0bb5" providerId="ADAL" clId="{5D9774F8-3CF4-40EC-A478-D91C2ED5A3B7}" dt="2018-04-04T15:17:59.984" v="981" actId="20577"/>
        <pc:sldMkLst>
          <pc:docMk/>
          <pc:sldMk cId="3037996687" sldId="365"/>
        </pc:sldMkLst>
        <pc:spChg chg="mod">
          <ac:chgData name="Bernardo Lazo" userId="52990c6b-152e-457c-b133-a17c94dd0bb5" providerId="ADAL" clId="{5D9774F8-3CF4-40EC-A478-D91C2ED5A3B7}" dt="2018-04-04T15:17:43.822" v="980" actId="20577"/>
          <ac:spMkLst>
            <pc:docMk/>
            <pc:sldMk cId="3037996687" sldId="365"/>
            <ac:spMk id="4" creationId="{99B9BF15-E031-42A4-AC4A-910399E2E596}"/>
          </ac:spMkLst>
        </pc:spChg>
        <pc:graphicFrameChg chg="modGraphic">
          <ac:chgData name="Bernardo Lazo" userId="52990c6b-152e-457c-b133-a17c94dd0bb5" providerId="ADAL" clId="{5D9774F8-3CF4-40EC-A478-D91C2ED5A3B7}" dt="2018-04-04T15:17:59.984" v="981" actId="20577"/>
          <ac:graphicFrameMkLst>
            <pc:docMk/>
            <pc:sldMk cId="3037996687" sldId="365"/>
            <ac:graphicFrameMk id="3" creationId="{04C46583-AE1F-4255-BBB1-CED0E64827C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13DF-B441-8845-A044-003E3E9BD284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67499-4829-874F-B283-59B1DC3111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60F31-F4FC-B544-98EC-994EA56E3C8D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AC180-BB6B-0344-889E-B01D8EC2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7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core principle of membership in the NGO Supporter Network is a commitment to Gold Standard’s vision and mission</a:t>
            </a:r>
          </a:p>
          <a:p>
            <a:r>
              <a:rPr lang="en-US" sz="1200" b="0" dirty="0">
                <a:solidFill>
                  <a:srgbClr val="424341"/>
                </a:solidFill>
                <a:latin typeface="Avenir Book" panose="02000503020000020003" pitchFamily="2" charset="0"/>
              </a:rPr>
              <a:t>Members commit to endorsing the Gold Standard’s approach to quantifying and certifying climate and sustainable development impacts.</a:t>
            </a:r>
          </a:p>
          <a:p>
            <a:r>
              <a:rPr lang="en-US" sz="1200" b="0" dirty="0">
                <a:solidFill>
                  <a:srgbClr val="424341"/>
                </a:solidFill>
                <a:latin typeface="Avenir Book" panose="02000503020000020003" pitchFamily="2" charset="0"/>
              </a:rPr>
              <a:t>It does not require any financial commitment. </a:t>
            </a:r>
          </a:p>
          <a:p>
            <a:r>
              <a:rPr lang="en-US" sz="1200" b="0" dirty="0">
                <a:solidFill>
                  <a:srgbClr val="424341"/>
                </a:solidFill>
                <a:latin typeface="Avenir Book" panose="02000503020000020003" pitchFamily="2" charset="0"/>
              </a:rPr>
              <a:t>It does not preclude an </a:t>
            </a:r>
            <a:r>
              <a:rPr lang="en-US" sz="1200" b="0" dirty="0" err="1">
                <a:solidFill>
                  <a:srgbClr val="424341"/>
                </a:solidFill>
                <a:latin typeface="Avenir Book" panose="02000503020000020003" pitchFamily="2" charset="0"/>
              </a:rPr>
              <a:t>organisation</a:t>
            </a:r>
            <a:r>
              <a:rPr lang="en-US" sz="1200" b="0" dirty="0">
                <a:solidFill>
                  <a:srgbClr val="424341"/>
                </a:solidFill>
                <a:latin typeface="Avenir Book" panose="02000503020000020003" pitchFamily="2" charset="0"/>
              </a:rPr>
              <a:t> from </a:t>
            </a:r>
            <a:r>
              <a:rPr lang="en-US" sz="1200" b="0" dirty="0" err="1">
                <a:solidFill>
                  <a:srgbClr val="424341"/>
                </a:solidFill>
                <a:latin typeface="Avenir Book" panose="02000503020000020003" pitchFamily="2" charset="0"/>
              </a:rPr>
              <a:t>recognising</a:t>
            </a:r>
            <a:r>
              <a:rPr lang="en-US" sz="1200" b="0" dirty="0">
                <a:solidFill>
                  <a:srgbClr val="424341"/>
                </a:solidFill>
                <a:latin typeface="Avenir Book" panose="02000503020000020003" pitchFamily="2" charset="0"/>
              </a:rPr>
              <a:t> another standard or project type, nor from critiquing Gold Standard or its projects.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5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there are different ways and levels of engagement with GS</a:t>
            </a:r>
          </a:p>
          <a:p>
            <a:endParaRPr lang="en-US" dirty="0"/>
          </a:p>
          <a:p>
            <a:r>
              <a:rPr lang="en-US" dirty="0"/>
              <a:t>We want to explore during this session if there are other ways to engage to increase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2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5B5C5D"/>
                </a:solidFill>
                <a:latin typeface="Avenir Book" panose="02000503020000020003"/>
                <a:ea typeface="Times New Roman" panose="02020603050405020304" pitchFamily="18" charset="0"/>
              </a:rPr>
              <a:t>A collaborative approach is required to catalyse more ambitious action for climate security and sustainable development. </a:t>
            </a:r>
          </a:p>
          <a:p>
            <a:pPr marL="0" indent="0">
              <a:buNone/>
            </a:pPr>
            <a:endParaRPr lang="en-US" sz="1200" b="0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Since the launch of the Gold Standard for the Global Goals, we have been increasing our engagement with our NGO Supporter Network </a:t>
            </a:r>
          </a:p>
          <a:p>
            <a:pPr marL="0" indent="0">
              <a:buNone/>
            </a:pPr>
            <a:r>
              <a:rPr lang="en-US" sz="1200" b="0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We are enabling increased collaboration through structured programmes and calls for action through our GS Network Platform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5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Each group will be asked to give a short overview of the findings and these will be used to </a:t>
            </a:r>
            <a:r>
              <a:rPr lang="en-US" sz="1200" dirty="0" err="1">
                <a:latin typeface="Avenir Book" charset="0"/>
                <a:ea typeface="Avenir Book" charset="0"/>
                <a:cs typeface="Avenir Book" charset="0"/>
              </a:rPr>
              <a:t>summarise</a:t>
            </a:r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 the takeaways for this session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7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to be presented as a reference during the discussion to give pointers to participants on programmes or new topics they would like to work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0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er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239" y="-1"/>
            <a:ext cx="3384761" cy="51435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9C14-3916-2E45-97BF-03FE5C014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C843-CAC3-634C-9898-A214810A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03D11-9DE9-2747-A8C7-DDB8D3FB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5523E32-9688-C44B-8D66-1AB5F8FB03DD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184AE-C44E-DD46-892C-6E0175E6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F2990-BA32-AA48-99C4-2C76984F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F8145B7-2AE4-3B42-B1E5-E05E10A6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1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784542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393255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02480" y="784862"/>
            <a:ext cx="3912870" cy="3878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948" y="293118"/>
            <a:ext cx="7845402" cy="411956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69930" y="784624"/>
            <a:ext cx="7845425" cy="38790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784542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393255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02480" y="784862"/>
            <a:ext cx="3912870" cy="387881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69930" y="777479"/>
            <a:ext cx="7845425" cy="38862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Photo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78" y="0"/>
            <a:ext cx="9171956" cy="40328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Photo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50096" cy="4032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13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Photo 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4" r="-25"/>
          <a:stretch/>
        </p:blipFill>
        <p:spPr>
          <a:xfrm>
            <a:off x="-94130" y="2"/>
            <a:ext cx="9240445" cy="40328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52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er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463" y="0"/>
            <a:ext cx="3373537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55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er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2912" y="0"/>
            <a:ext cx="3371088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73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720" y="0"/>
            <a:ext cx="338328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49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enewable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2912" y="-1"/>
            <a:ext cx="3371088" cy="51435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98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io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6816" y="-1"/>
            <a:ext cx="3377184" cy="51435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27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/>
          <a:stretch/>
        </p:blipFill>
        <p:spPr>
          <a:xfrm>
            <a:off x="5769018" y="0"/>
            <a:ext cx="3371088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69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6816" y="0"/>
            <a:ext cx="3377184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16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-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393255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02480" y="784862"/>
            <a:ext cx="3912870" cy="387881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6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wmf"/><Relationship Id="rId5" Type="http://schemas.openxmlformats.org/officeDocument/2006/relationships/image" Target="../media/image1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4.w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381328"/>
            <a:ext cx="5762625" cy="176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4100" y="2568389"/>
            <a:ext cx="4972103" cy="574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100" y="3733285"/>
            <a:ext cx="4972103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8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50" r:id="rId9"/>
    <p:sldLayoutId id="2147483751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2800" b="1" i="0" kern="1200" cap="none" normalizeH="0">
          <a:solidFill>
            <a:schemeClr val="bg1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2400" b="0" i="0" kern="1200" cap="none">
          <a:solidFill>
            <a:srgbClr val="4D4D4C"/>
          </a:solidFill>
          <a:latin typeface="Gotham Medium" charset="0"/>
          <a:ea typeface="Gotham Medium" charset="0"/>
          <a:cs typeface="Gotham Medium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ppleSymbols" charset="0"/>
        <a:buChar char="⌝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LucidaGrande" charset="0"/>
        <a:buChar char="-"/>
        <a:defRPr sz="18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49" t="4197" r="4694" b="68117"/>
          <a:stretch/>
        </p:blipFill>
        <p:spPr>
          <a:xfrm>
            <a:off x="10165" y="-7619"/>
            <a:ext cx="9133835" cy="5151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7900"/>
            <a:ext cx="9144000" cy="355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5" y="378366"/>
            <a:ext cx="243840" cy="24384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9948" y="306565"/>
            <a:ext cx="7845402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800" b="1" i="0" kern="1200" cap="none" normalizeH="0">
          <a:solidFill>
            <a:srgbClr val="4D4D4C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2400" b="0" i="0" kern="1200" cap="none">
          <a:solidFill>
            <a:srgbClr val="4D4D4C"/>
          </a:solidFill>
          <a:latin typeface="Gotham Medium" charset="0"/>
          <a:ea typeface="Gotham Medium" charset="0"/>
          <a:cs typeface="Gotham Medium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ppleSymbols" charset="0"/>
        <a:buChar char="⌝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LucidaGrande" charset="0"/>
        <a:buChar char="-"/>
        <a:defRPr sz="18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7900"/>
            <a:ext cx="9144000" cy="355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5" y="378366"/>
            <a:ext cx="243840" cy="24384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9948" y="306565"/>
            <a:ext cx="7845402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6" r:id="rId2"/>
    <p:sldLayoutId id="2147483740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800" b="1" i="0" kern="1200" cap="none" normalizeH="0">
          <a:solidFill>
            <a:srgbClr val="4D4D4C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2400" b="0" i="0" kern="1200" cap="none">
          <a:solidFill>
            <a:srgbClr val="4D4D4C"/>
          </a:solidFill>
          <a:latin typeface="Gotham Medium" charset="0"/>
          <a:ea typeface="Gotham Medium" charset="0"/>
          <a:cs typeface="Gotham Medium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ppleSymbols" charset="0"/>
        <a:buChar char="⌝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LucidaGrande" charset="0"/>
        <a:buChar char="-"/>
        <a:defRPr sz="18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8"/>
          <p:cNvPicPr preferRelativeResize="0"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0266"/>
            <a:ext cx="9144000" cy="11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29" y="4089995"/>
            <a:ext cx="895574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97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ctr" rtl="0" eaLnBrk="0" fontAlgn="base" hangingPunct="0">
        <a:spcBef>
          <a:spcPct val="0"/>
        </a:spcBef>
        <a:spcAft>
          <a:spcPct val="0"/>
        </a:spcAft>
        <a:defRPr sz="2800" b="1" i="0">
          <a:solidFill>
            <a:schemeClr val="bg1"/>
          </a:solidFill>
          <a:latin typeface="Avenir Heavy" charset="0"/>
          <a:ea typeface="Avenir Heavy" charset="0"/>
          <a:cs typeface="Avenir Heavy" charset="0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891" indent="-34289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32" lvl="1" indent="-28574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2971" lvl="2" indent="-22859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160" lvl="3" indent="-22859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349" lvl="4" indent="-22859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780037-8490-4E48-A666-1883D197A4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46"/>
            <a:ext cx="9144000" cy="51550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6A6C94-8D77-6F40-A595-1CC98CFB73B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7F461-3555-5041-B377-DF4F6EBC6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517448"/>
            <a:ext cx="7772400" cy="1718191"/>
          </a:xfrm>
          <a:noFill/>
        </p:spPr>
        <p:txBody>
          <a:bodyPr/>
          <a:lstStyle/>
          <a:p>
            <a:r>
              <a:rPr lang="en-US" sz="2700" dirty="0">
                <a:latin typeface="Gotham Medium" panose="02000604030000020004" pitchFamily="2" charset="0"/>
              </a:rPr>
              <a:t>NGO SUPPORTER STRATEGY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E5F12-EFFF-244B-A9FF-958F47356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" y="3204091"/>
            <a:ext cx="8134350" cy="1939409"/>
          </a:xfrm>
        </p:spPr>
        <p:txBody>
          <a:bodyPr/>
          <a:lstStyle/>
          <a:p>
            <a:r>
              <a:rPr lang="en-US" sz="1350" b="1" dirty="0">
                <a:solidFill>
                  <a:schemeClr val="bg1"/>
                </a:solidFill>
                <a:latin typeface="Gotham Bold" panose="02000604030000020004" pitchFamily="2" charset="0"/>
              </a:rPr>
              <a:t>Bernardo </a:t>
            </a:r>
            <a:r>
              <a:rPr lang="en-US" sz="1350" b="1" dirty="0" err="1">
                <a:solidFill>
                  <a:schemeClr val="bg1"/>
                </a:solidFill>
                <a:latin typeface="Gotham Bold" panose="02000604030000020004" pitchFamily="2" charset="0"/>
              </a:rPr>
              <a:t>Lazo</a:t>
            </a:r>
            <a:r>
              <a:rPr lang="en-US" sz="1350" dirty="0">
                <a:solidFill>
                  <a:schemeClr val="bg1"/>
                </a:solidFill>
                <a:latin typeface="Gotham Book" panose="02000604040000020004" pitchFamily="2" charset="0"/>
              </a:rPr>
              <a:t>, Director of Partnerships + Business Development, Gold Standard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910D6B-3A95-A74E-864D-4D6B4D0F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2553177"/>
            <a:ext cx="1066800" cy="323850"/>
          </a:xfrm>
          <a:prstGeom prst="rect">
            <a:avLst/>
          </a:prstGeom>
        </p:spPr>
      </p:pic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DE53E869-E524-1848-B74B-1AF7DC4A35D2}"/>
              </a:ext>
            </a:extLst>
          </p:cNvPr>
          <p:cNvSpPr/>
          <p:nvPr/>
        </p:nvSpPr>
        <p:spPr>
          <a:xfrm>
            <a:off x="-74295" y="-11546"/>
            <a:ext cx="3120390" cy="491490"/>
          </a:xfrm>
          <a:prstGeom prst="round2DiagRect">
            <a:avLst/>
          </a:prstGeom>
          <a:solidFill>
            <a:srgbClr val="EBD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  <a:p>
            <a:pPr algn="ctr"/>
            <a:r>
              <a:rPr lang="en-US" sz="1350" b="1" dirty="0"/>
              <a:t>PROJECT DEVELOPER + NGO TRACK</a:t>
            </a:r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C3475-B69A-1B4D-8E15-B724E3052193}"/>
              </a:ext>
            </a:extLst>
          </p:cNvPr>
          <p:cNvSpPr/>
          <p:nvPr/>
        </p:nvSpPr>
        <p:spPr>
          <a:xfrm>
            <a:off x="1011175" y="4278198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b="1" dirty="0">
                <a:solidFill>
                  <a:srgbClr val="1EBFD2"/>
                </a:solidFill>
                <a:latin typeface="Avenir Black" charset="0"/>
                <a:ea typeface="Avenir Black" charset="0"/>
                <a:cs typeface="Avenir Black" charset="0"/>
              </a:rPr>
              <a:t>SOCIAL MEDIA</a:t>
            </a:r>
            <a:endParaRPr lang="en-US" sz="1350" dirty="0">
              <a:solidFill>
                <a:srgbClr val="1EBFD2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@</a:t>
            </a:r>
            <a:r>
              <a:rPr lang="en-US" sz="1350" b="1" dirty="0" err="1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cdmgoldstandard</a:t>
            </a:r>
            <a:endParaRPr lang="en-US" sz="1350" b="1" dirty="0">
              <a:solidFill>
                <a:schemeClr val="bg1"/>
              </a:solidFill>
              <a:latin typeface="Avenir Heavy" panose="02000503020000020003" pitchFamily="2" charset="0"/>
              <a:ea typeface="Avenir Light" charset="0"/>
              <a:cs typeface="Avenir Light" charset="0"/>
            </a:endParaRP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#</a:t>
            </a:r>
            <a:r>
              <a:rPr lang="en-US" sz="1350" b="1" dirty="0" err="1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GrowToZero</a:t>
            </a:r>
            <a:endParaRPr lang="en-US" sz="1350" b="1" dirty="0">
              <a:solidFill>
                <a:schemeClr val="bg1"/>
              </a:solidFill>
              <a:latin typeface="Avenir Heavy" panose="02000503020000020003" pitchFamily="2" charset="0"/>
              <a:ea typeface="Avenir Light" charset="0"/>
              <a:cs typeface="Avenir Ligh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3FA09D-47D5-0B47-8689-F1A8BB185272}"/>
              </a:ext>
            </a:extLst>
          </p:cNvPr>
          <p:cNvSpPr/>
          <p:nvPr/>
        </p:nvSpPr>
        <p:spPr>
          <a:xfrm>
            <a:off x="3033377" y="4278198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b="1" dirty="0">
                <a:solidFill>
                  <a:srgbClr val="1EBFD2"/>
                </a:solidFill>
                <a:latin typeface="Avenir Black" charset="0"/>
                <a:ea typeface="Avenir Black" charset="0"/>
                <a:cs typeface="Avenir Black" charset="0"/>
              </a:rPr>
              <a:t>WWW.SLIDO.COM</a:t>
            </a: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1025</a:t>
            </a:r>
          </a:p>
          <a:p>
            <a:endParaRPr lang="en-US" sz="1350" dirty="0">
              <a:solidFill>
                <a:srgbClr val="4D4D4C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5E454-0F03-AD4B-AA9E-46DD08425D69}"/>
              </a:ext>
            </a:extLst>
          </p:cNvPr>
          <p:cNvSpPr/>
          <p:nvPr/>
        </p:nvSpPr>
        <p:spPr>
          <a:xfrm>
            <a:off x="5516698" y="4278198"/>
            <a:ext cx="282720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1EBFD2"/>
                </a:solidFill>
                <a:latin typeface="Avenir Black" charset="0"/>
                <a:ea typeface="Avenir Black" charset="0"/>
                <a:cs typeface="Avenir Black" charset="0"/>
              </a:rPr>
              <a:t>WIFI </a:t>
            </a: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Network: Gold Standard</a:t>
            </a: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Password: 180418GoldStandard</a:t>
            </a:r>
          </a:p>
        </p:txBody>
      </p:sp>
    </p:spTree>
    <p:extLst>
      <p:ext uri="{BB962C8B-B14F-4D97-AF65-F5344CB8AC3E}">
        <p14:creationId xmlns:p14="http://schemas.microsoft.com/office/powerpoint/2010/main" val="22112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QUESTIONS?</a:t>
            </a:r>
            <a:br>
              <a:rPr lang="en-US" dirty="0"/>
            </a:br>
            <a:endParaRPr lang="en-US" sz="2000" b="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65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9948" y="330497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Avenir Light" charset="0"/>
                <a:ea typeface="Avenir Light" charset="0"/>
                <a:cs typeface="Avenir Light" charset="0"/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144941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8BE13E-87B2-436C-9BA0-A6554F0EEBA7}"/>
              </a:ext>
            </a:extLst>
          </p:cNvPr>
          <p:cNvSpPr/>
          <p:nvPr/>
        </p:nvSpPr>
        <p:spPr>
          <a:xfrm>
            <a:off x="1" y="4167265"/>
            <a:ext cx="9144000" cy="976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2376" y="288151"/>
            <a:ext cx="7845402" cy="411956"/>
          </a:xfrm>
        </p:spPr>
        <p:txBody>
          <a:bodyPr>
            <a:noAutofit/>
          </a:bodyPr>
          <a:lstStyle/>
          <a:p>
            <a:r>
              <a:rPr lang="en-US" sz="2200" b="0" dirty="0">
                <a:latin typeface="Avenir Light" charset="0"/>
                <a:ea typeface="Avenir Light" charset="0"/>
                <a:cs typeface="Avenir Light" charset="0"/>
              </a:rPr>
              <a:t>STRATEGIC INITIATIVES &amp; PARTNER PROGRAMMES (2018)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21523"/>
              </p:ext>
            </p:extLst>
          </p:nvPr>
        </p:nvGraphicFramePr>
        <p:xfrm>
          <a:off x="226295" y="3296745"/>
          <a:ext cx="8525335" cy="18135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4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8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997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>
                          <a:tab pos="90488" algn="l"/>
                        </a:tabLst>
                      </a:pPr>
                      <a:r>
                        <a:rPr lang="en-GB" sz="1200" b="0" kern="1200" dirty="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+mn-ea"/>
                          <a:cs typeface="+mn-cs"/>
                        </a:rPr>
                        <a:t>Maximising value of assets in  carbon and RE Markets</a:t>
                      </a:r>
                    </a:p>
                    <a:p>
                      <a:pPr marL="90488" marR="0" lvl="0" indent="-904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0488" algn="l"/>
                        </a:tabLst>
                      </a:pPr>
                      <a:r>
                        <a:rPr lang="en-GB" sz="1200" b="1" kern="1200" dirty="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+mn-ea"/>
                          <a:cs typeface="+mn-cs"/>
                        </a:rPr>
                        <a:t>Future proofing the VCM (Phase 2)</a:t>
                      </a:r>
                      <a:endParaRPr lang="en-GB" sz="1200" b="1" dirty="0">
                        <a:solidFill>
                          <a:srgbClr val="4D4D4C"/>
                        </a:solidFill>
                        <a:effectLst/>
                        <a:latin typeface="Avenir Book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7475" marR="0" lvl="0" indent="-117475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2235" algn="l"/>
                        </a:tabLst>
                        <a:defRPr/>
                      </a:pPr>
                      <a:r>
                        <a:rPr lang="en-GB" sz="1200" b="1" dirty="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SDG1 Claim (Phase 1)</a:t>
                      </a:r>
                    </a:p>
                    <a:p>
                      <a:pPr marL="117475" marR="0" lvl="0" indent="-117475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2235" algn="l"/>
                        </a:tabLst>
                        <a:defRPr/>
                      </a:pPr>
                      <a:r>
                        <a:rPr lang="en-GB" sz="1200" b="0" dirty="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Gold Standard Renewable Energy Label </a:t>
                      </a:r>
                    </a:p>
                    <a:p>
                      <a:pPr marL="117475" marR="0" lvl="0" indent="-1174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2235" algn="l"/>
                        </a:tabLst>
                      </a:pPr>
                      <a:endParaRPr lang="en-GB" sz="1200" b="0" dirty="0">
                        <a:solidFill>
                          <a:srgbClr val="4D4D4C"/>
                        </a:solidFill>
                        <a:effectLst/>
                        <a:latin typeface="Avenir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144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20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Quantification, reporting and certification of SDG impacts</a:t>
                      </a:r>
                    </a:p>
                    <a:p>
                      <a:pPr marL="169863" marR="0" lvl="0" indent="-1698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2235" algn="l"/>
                        </a:tabLst>
                      </a:pPr>
                      <a:r>
                        <a:rPr lang="en-GB" sz="1200" b="0" kern="120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benefits from reduced </a:t>
                      </a:r>
                      <a:r>
                        <a:rPr lang="en-GB" sz="1200" b="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indoor air pollution (ADALYs)</a:t>
                      </a:r>
                    </a:p>
                    <a:p>
                      <a:pPr marL="169863" marR="0" lvl="0" indent="-1698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2235" algn="l"/>
                        </a:tabLst>
                      </a:pPr>
                      <a:r>
                        <a:rPr lang="en-GB" sz="1200" b="0" kern="120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+mn-ea"/>
                          <a:cs typeface="+mn-cs"/>
                        </a:rPr>
                        <a:t>Gender equality framework</a:t>
                      </a:r>
                      <a:endParaRPr lang="en-US" sz="1200" b="0">
                        <a:solidFill>
                          <a:srgbClr val="4D4D4C"/>
                        </a:solidFill>
                        <a:effectLst/>
                        <a:latin typeface="Avenir Book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2235" algn="l"/>
                        </a:tabLst>
                      </a:pPr>
                      <a:endParaRPr lang="en-US" sz="1200">
                        <a:solidFill>
                          <a:srgbClr val="4D4D4C"/>
                        </a:solidFill>
                        <a:effectLst/>
                        <a:latin typeface="Avenir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>
                          <a:tab pos="102235" algn="l"/>
                        </a:tabLst>
                      </a:pPr>
                      <a:r>
                        <a:rPr lang="en-GB" sz="1200" b="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Enabling claims for accounting and reporting purposes</a:t>
                      </a:r>
                      <a:endParaRPr lang="en-GB" sz="1200" b="1">
                        <a:solidFill>
                          <a:srgbClr val="4D4D4C"/>
                        </a:solidFill>
                        <a:effectLst/>
                        <a:latin typeface="Avenir Book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7475" marR="0" lvl="0" indent="-1174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2235" algn="l"/>
                        </a:tabLst>
                      </a:pPr>
                      <a:r>
                        <a:rPr lang="en-GB" sz="1200" b="1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Chain Emissions Accounting (Phase 2)</a:t>
                      </a:r>
                      <a:endParaRPr lang="en-US" sz="1200" b="1">
                        <a:solidFill>
                          <a:srgbClr val="4D4D4C"/>
                        </a:solidFill>
                        <a:effectLst/>
                        <a:latin typeface="Avenir Book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7475" marR="0" lvl="0" indent="-1174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2235" algn="l"/>
                        </a:tabLst>
                      </a:pPr>
                      <a:r>
                        <a:rPr lang="en-GB" sz="1200" b="1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Corporate Climate Leadership (Phase 1)</a:t>
                      </a:r>
                    </a:p>
                    <a:p>
                      <a:pPr marL="117475" marR="0" lvl="0" indent="-1174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2235" algn="l"/>
                        </a:tabLst>
                      </a:pPr>
                      <a:r>
                        <a:rPr lang="en-GB" sz="1200" b="0" kern="120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+mn-ea"/>
                          <a:cs typeface="Times New Roman" panose="02020603050405020304" pitchFamily="18" charset="0"/>
                        </a:rPr>
                        <a:t>Corporate</a:t>
                      </a:r>
                      <a:r>
                        <a:rPr lang="en-GB" sz="1200" b="1" kern="120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+mn-ea"/>
                          <a:cs typeface="+mn-cs"/>
                        </a:rPr>
                        <a:t>SDG impact reporting</a:t>
                      </a:r>
                      <a:endParaRPr lang="en-US" sz="1200" b="0">
                        <a:solidFill>
                          <a:srgbClr val="4D4D4C"/>
                        </a:solidFill>
                        <a:effectLst/>
                        <a:latin typeface="Avenir Book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Certification frameworks and pathways for</a:t>
                      </a:r>
                    </a:p>
                    <a:p>
                      <a:pPr marL="283845" marR="0" lvl="0" indent="-11874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2235" algn="l"/>
                        </a:tabLst>
                      </a:pPr>
                      <a:r>
                        <a:rPr lang="en-GB" sz="1200" b="0" dirty="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Calibri" panose="020F0502020204030204" pitchFamily="34" charset="0"/>
                          <a:cs typeface="Times New Roman"/>
                        </a:rPr>
                        <a:t>Sustainable Urban Development &amp; infrastructure</a:t>
                      </a:r>
                    </a:p>
                    <a:p>
                      <a:pPr marL="283845" marR="0" lvl="0" indent="-11874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2235" algn="l"/>
                        </a:tabLst>
                      </a:pPr>
                      <a:r>
                        <a:rPr lang="en-GB" sz="1200" b="0" dirty="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+mn-ea"/>
                          <a:cs typeface="Times New Roman"/>
                        </a:rPr>
                        <a:t>Fund-level certification</a:t>
                      </a:r>
                    </a:p>
                    <a:p>
                      <a:pPr marL="284163" marR="0" lvl="0" indent="-1190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2235" algn="l"/>
                        </a:tabLst>
                      </a:pPr>
                      <a:r>
                        <a:rPr lang="en-GB" sz="1200" b="0" kern="1200" dirty="0">
                          <a:solidFill>
                            <a:srgbClr val="4D4D4C"/>
                          </a:solidFill>
                          <a:effectLst/>
                          <a:latin typeface="Avenir Book"/>
                          <a:ea typeface="+mn-ea"/>
                          <a:cs typeface="+mn-cs"/>
                        </a:rPr>
                        <a:t>Landscape approaches</a:t>
                      </a:r>
                      <a:endParaRPr lang="en-US" sz="1200" b="0" dirty="0">
                        <a:solidFill>
                          <a:srgbClr val="4D4D4C"/>
                        </a:solidFill>
                        <a:effectLst/>
                        <a:latin typeface="Avenir Book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3FD1397-255A-4541-9211-D416776A1D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705" y="929389"/>
            <a:ext cx="8690744" cy="22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2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132ACD-E6FE-449D-BB57-3B79E5BE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for NGO Supporters</a:t>
            </a:r>
            <a:endParaRPr lang="en-D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F3C6893-8021-4878-8C30-D31BD0021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64" y="812426"/>
            <a:ext cx="7845425" cy="3057933"/>
          </a:xfrm>
        </p:spPr>
        <p:txBody>
          <a:bodyPr/>
          <a:lstStyle/>
          <a:p>
            <a:pPr marL="0" indent="0">
              <a:buNone/>
            </a:pPr>
            <a:endParaRPr lang="en-GB" sz="1500" b="0" dirty="0">
              <a:solidFill>
                <a:srgbClr val="424341"/>
              </a:solidFill>
              <a:latin typeface="Avenir Black" charset="0"/>
              <a:ea typeface="Avenir Black" charset="0"/>
              <a:cs typeface="Avenir Black" charset="0"/>
            </a:endParaRPr>
          </a:p>
          <a:p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9B9BF15-E031-42A4-AC4A-910399E2E596}"/>
              </a:ext>
            </a:extLst>
          </p:cNvPr>
          <p:cNvSpPr txBox="1">
            <a:spLocks/>
          </p:cNvSpPr>
          <p:nvPr/>
        </p:nvSpPr>
        <p:spPr>
          <a:xfrm>
            <a:off x="359964" y="812427"/>
            <a:ext cx="8382592" cy="815652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ppleSymbols" charset="0"/>
              <a:buChar char="⌝"/>
              <a:defRPr sz="2400" b="1" i="0" kern="1200" cap="none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LucidaGrande" charset="0"/>
              <a:buChar char="-"/>
              <a:defRPr sz="2000" b="0" i="0" kern="120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LucidaGrande" charset="0"/>
              <a:buChar char="-"/>
              <a:defRPr sz="1800" b="0" i="0" kern="120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4D4D4C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NGO supporters have free access to our Network Engagement Platform with different options for participation and networking:</a:t>
            </a:r>
          </a:p>
          <a:p>
            <a:endParaRPr lang="en-US" sz="1800" dirty="0"/>
          </a:p>
          <a:p>
            <a:pPr marL="534988" indent="-266700">
              <a:buFont typeface="+mj-lt"/>
              <a:buAutoNum type="alphaLcPeriod"/>
            </a:pPr>
            <a:endParaRPr lang="en-US" sz="1600" b="0" dirty="0">
              <a:solidFill>
                <a:srgbClr val="424341"/>
              </a:solidFill>
              <a:latin typeface="Avenir Black" charset="0"/>
            </a:endParaRPr>
          </a:p>
          <a:p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C46583-AE1F-4255-BBB1-CED0E6482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31535"/>
              </p:ext>
            </p:extLst>
          </p:nvPr>
        </p:nvGraphicFramePr>
        <p:xfrm>
          <a:off x="795455" y="1681039"/>
          <a:ext cx="7486184" cy="281844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43921">
                  <a:extLst>
                    <a:ext uri="{9D8B030D-6E8A-4147-A177-3AD203B41FA5}">
                      <a16:colId xmlns:a16="http://schemas.microsoft.com/office/drawing/2014/main" val="1022836576"/>
                    </a:ext>
                  </a:extLst>
                </a:gridCol>
                <a:gridCol w="2046868">
                  <a:extLst>
                    <a:ext uri="{9D8B030D-6E8A-4147-A177-3AD203B41FA5}">
                      <a16:colId xmlns:a16="http://schemas.microsoft.com/office/drawing/2014/main" val="2230387447"/>
                    </a:ext>
                  </a:extLst>
                </a:gridCol>
                <a:gridCol w="2495395">
                  <a:extLst>
                    <a:ext uri="{9D8B030D-6E8A-4147-A177-3AD203B41FA5}">
                      <a16:colId xmlns:a16="http://schemas.microsoft.com/office/drawing/2014/main" val="1798161422"/>
                    </a:ext>
                  </a:extLst>
                </a:gridCol>
              </a:tblGrid>
              <a:tr h="15230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Participation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Tools and Insights </a:t>
                      </a:r>
                      <a:r>
                        <a:rPr lang="x-none" sz="1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Networking and profiling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169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8288" marR="0" lvl="0" indent="-179388" algn="l" defTabSz="457189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7345" algn="l"/>
                        </a:tabLst>
                        <a:defRPr/>
                      </a:pPr>
                      <a:r>
                        <a:rPr lang="x-none" sz="1400" dirty="0">
                          <a:effectLst/>
                        </a:rPr>
                        <a:t>Be considered for positions in Gold Standard governance </a:t>
                      </a:r>
                      <a:endParaRPr lang="en-GB" sz="1400" dirty="0">
                        <a:effectLst/>
                      </a:endParaRPr>
                    </a:p>
                    <a:p>
                      <a:pPr marL="268288" lvl="0" indent="-179388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7345" algn="l"/>
                        </a:tabLst>
                      </a:pPr>
                      <a:r>
                        <a:rPr lang="x-none" sz="1400" dirty="0">
                          <a:effectLst/>
                        </a:rPr>
                        <a:t>Review projects during multiple stages of the certification process, to ensure the highest level of rigour</a:t>
                      </a:r>
                    </a:p>
                    <a:p>
                      <a:pPr marL="268288" lvl="0" indent="-179388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7345" algn="l"/>
                        </a:tabLst>
                      </a:pPr>
                      <a:r>
                        <a:rPr lang="x-none" sz="1400" dirty="0">
                          <a:effectLst/>
                        </a:rPr>
                        <a:t>Participate in global consultations on planned updates to Gold Standard for the Global Goals and new features of the standard</a:t>
                      </a:r>
                    </a:p>
                    <a:p>
                      <a:pPr marL="268288" lvl="0" indent="-179388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47345" algn="l"/>
                        </a:tabLst>
                      </a:pPr>
                      <a:r>
                        <a:rPr lang="x-none" sz="1400" dirty="0">
                          <a:effectLst/>
                        </a:rPr>
                        <a:t>Engage in advocacy work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lvl="1" indent="-179388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en-GB" sz="1400" dirty="0">
                          <a:effectLst/>
                        </a:rPr>
                        <a:t>Exclusive market updates </a:t>
                      </a:r>
                      <a:endParaRPr lang="x-none" sz="1400" dirty="0">
                        <a:effectLst/>
                      </a:endParaRPr>
                    </a:p>
                    <a:p>
                      <a:pPr marL="268288" lvl="1" indent="-179388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en-GB" sz="1400" dirty="0">
                          <a:effectLst/>
                        </a:rPr>
                        <a:t>Project updates</a:t>
                      </a:r>
                      <a:r>
                        <a:rPr lang="x-none" sz="1400" dirty="0">
                          <a:effectLst/>
                        </a:rPr>
                        <a:t> </a:t>
                      </a:r>
                    </a:p>
                    <a:p>
                      <a:pPr marL="268288" lvl="1" indent="-179388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en-GB" sz="1400" dirty="0">
                          <a:effectLst/>
                        </a:rPr>
                        <a:t>Webinars</a:t>
                      </a:r>
                      <a:r>
                        <a:rPr lang="x-none" sz="1400" dirty="0">
                          <a:effectLst/>
                        </a:rPr>
                        <a:t> 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lvl="1" indent="-179388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en-GB" sz="1400" dirty="0">
                          <a:effectLst/>
                        </a:rPr>
                        <a:t>Collaboration with other NGOs and other stakeholders in new initiatives and peer to peer learning</a:t>
                      </a:r>
                      <a:endParaRPr lang="x-none" sz="1400" dirty="0">
                        <a:effectLst/>
                      </a:endParaRPr>
                    </a:p>
                    <a:p>
                      <a:pPr marL="268288" lvl="1" indent="-179388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en-GB" sz="1400" dirty="0">
                          <a:effectLst/>
                        </a:rPr>
                        <a:t>Discounted admission to Gold Standard-hosted events</a:t>
                      </a:r>
                      <a:endParaRPr lang="x-none" sz="1400" dirty="0">
                        <a:effectLst/>
                      </a:endParaRPr>
                    </a:p>
                    <a:p>
                      <a:pPr marL="268288" lvl="1" indent="-179388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74320" algn="l"/>
                        </a:tabLst>
                      </a:pPr>
                      <a:r>
                        <a:rPr lang="en-GB" sz="1400" dirty="0">
                          <a:effectLst/>
                        </a:rPr>
                        <a:t>Exposure via Gold Standard communications and website 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25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99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818" y="155448"/>
            <a:ext cx="4672717" cy="46222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9948" y="489445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Avenir Light" charset="0"/>
                <a:ea typeface="Avenir Light" charset="0"/>
                <a:cs typeface="Avenir Light" charset="0"/>
              </a:rPr>
              <a:t>WHY </a:t>
            </a:r>
            <a:r>
              <a:rPr lang="en-US" b="0">
                <a:latin typeface="Avenir Light" charset="0"/>
                <a:ea typeface="Avenir Light" charset="0"/>
                <a:cs typeface="Avenir Light" charset="0"/>
              </a:rPr>
              <a:t>CERTIFY </a:t>
            </a:r>
            <a:br>
              <a:rPr lang="en-US" b="0">
                <a:latin typeface="Avenir Light" charset="0"/>
                <a:ea typeface="Avenir Light" charset="0"/>
                <a:cs typeface="Avenir Light" charset="0"/>
              </a:rPr>
            </a:br>
            <a:r>
              <a:rPr lang="en-US" b="0">
                <a:latin typeface="Avenir Light" charset="0"/>
                <a:ea typeface="Avenir Light" charset="0"/>
                <a:cs typeface="Avenir Light" charset="0"/>
              </a:rPr>
              <a:t>IMPACT</a:t>
            </a:r>
            <a:r>
              <a:rPr lang="en-US" b="0" dirty="0">
                <a:latin typeface="Avenir Light" charset="0"/>
                <a:ea typeface="Avenir Light" charset="0"/>
                <a:cs typeface="Avenir Light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6647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1719" y="1214432"/>
            <a:ext cx="82934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1. Introduction</a:t>
            </a:r>
          </a:p>
          <a:p>
            <a:endParaRPr lang="en-US" i="1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Why NGO support is important to Gold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Ways to engage with Gold Standard and its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i="1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2. Brainstorming session: Increasing collaboration - way forward </a:t>
            </a:r>
          </a:p>
          <a:p>
            <a:endParaRPr lang="en-US" i="1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Key areas and topics of interest to NGO supporters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Ideas for improved and stronger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i="1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3. Summary and conclusions</a:t>
            </a:r>
            <a:endParaRPr lang="en-GB" i="1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9948" y="306565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Avenir Light" charset="0"/>
                <a:ea typeface="Avenir Light" charset="0"/>
                <a:cs typeface="Avenir Light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7291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0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132ACD-E6FE-449D-BB57-3B79E5BE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b="0" dirty="0">
                <a:latin typeface="Avenir Light" charset="0"/>
              </a:rPr>
              <a:t>WHY NGO SUPPORT IS IMPORTANT TO GOLD STANDARD</a:t>
            </a:r>
            <a:endParaRPr lang="en-DE" sz="2200" b="0" dirty="0">
              <a:latin typeface="Avenir Light" charset="0"/>
            </a:endParaRPr>
          </a:p>
        </p:txBody>
      </p:sp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9EC10B8C-6BB7-4E74-9AF6-40AD426C5298}"/>
              </a:ext>
            </a:extLst>
          </p:cNvPr>
          <p:cNvSpPr/>
          <p:nvPr/>
        </p:nvSpPr>
        <p:spPr>
          <a:xfrm rot="16200000" flipH="1">
            <a:off x="796984" y="2780731"/>
            <a:ext cx="872945" cy="1901143"/>
          </a:xfrm>
          <a:prstGeom prst="flowChartManualInput">
            <a:avLst/>
          </a:prstGeom>
          <a:solidFill>
            <a:srgbClr val="25A09E"/>
          </a:solidFill>
        </p:spPr>
        <p:txBody>
          <a:bodyPr vert="vert" wrap="square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venir Book" charset="0"/>
              </a:rPr>
              <a:t>Build</a:t>
            </a:r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02589AC5-0934-4FCD-B7CF-C51FFD38FD27}"/>
              </a:ext>
            </a:extLst>
          </p:cNvPr>
          <p:cNvSpPr/>
          <p:nvPr/>
        </p:nvSpPr>
        <p:spPr>
          <a:xfrm rot="16200000" flipH="1">
            <a:off x="1012059" y="1918054"/>
            <a:ext cx="872945" cy="1470992"/>
          </a:xfrm>
          <a:prstGeom prst="flowChartManualInput">
            <a:avLst/>
          </a:prstGeom>
          <a:solidFill>
            <a:srgbClr val="25A09E"/>
          </a:solidFill>
        </p:spPr>
        <p:txBody>
          <a:bodyPr vert="vert" wrap="square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venir Book" charset="0"/>
              </a:rPr>
              <a:t>Ensure</a:t>
            </a:r>
          </a:p>
        </p:txBody>
      </p:sp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5446DAAB-FE96-4114-A6CE-7E3E4D2083FD}"/>
              </a:ext>
            </a:extLst>
          </p:cNvPr>
          <p:cNvSpPr/>
          <p:nvPr/>
        </p:nvSpPr>
        <p:spPr>
          <a:xfrm rot="16200000" flipH="1">
            <a:off x="1191158" y="1011806"/>
            <a:ext cx="872945" cy="1129482"/>
          </a:xfrm>
          <a:prstGeom prst="flowChartManualInput">
            <a:avLst/>
          </a:prstGeom>
          <a:solidFill>
            <a:srgbClr val="25A09E"/>
          </a:solidFill>
        </p:spPr>
        <p:txBody>
          <a:bodyPr vert="vert" wrap="square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venir Book" charset="0"/>
              </a:rPr>
              <a:t>Shape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FC461A-01D9-43EF-B516-DE7C1BD44BFA}"/>
              </a:ext>
            </a:extLst>
          </p:cNvPr>
          <p:cNvSpPr txBox="1"/>
          <p:nvPr/>
        </p:nvSpPr>
        <p:spPr>
          <a:xfrm>
            <a:off x="2085715" y="3405870"/>
            <a:ext cx="6949439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68288"/>
            <a:r>
              <a:rPr lang="en-US" dirty="0">
                <a:solidFill>
                  <a:srgbClr val="424341"/>
                </a:solidFill>
                <a:latin typeface="Avenir Book" panose="02000503020000020003" pitchFamily="2" charset="0"/>
              </a:rPr>
              <a:t>Builds credibility for our approach and help us advocate for more ambitious action in climate and 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49EDC6-955C-4CAC-938B-BFB5F5898A2C}"/>
              </a:ext>
            </a:extLst>
          </p:cNvPr>
          <p:cNvSpPr txBox="1"/>
          <p:nvPr/>
        </p:nvSpPr>
        <p:spPr>
          <a:xfrm>
            <a:off x="2085714" y="2155803"/>
            <a:ext cx="6949439" cy="92333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68288"/>
            <a:r>
              <a:rPr lang="en-US" dirty="0">
                <a:solidFill>
                  <a:srgbClr val="424341"/>
                </a:solidFill>
                <a:latin typeface="Avenir Book" panose="02000503020000020003" pitchFamily="2" charset="0"/>
              </a:rPr>
              <a:t>Ensures that our processes and tools are delivered successfully in projects on the ground and duly represent the positions of local stakeholders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4D247-F5E9-4E25-99D1-72CC3C645A8C}"/>
              </a:ext>
            </a:extLst>
          </p:cNvPr>
          <p:cNvSpPr txBox="1"/>
          <p:nvPr/>
        </p:nvSpPr>
        <p:spPr>
          <a:xfrm>
            <a:off x="2085713" y="1212723"/>
            <a:ext cx="6949439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68288"/>
            <a:r>
              <a:rPr lang="en-US" dirty="0">
                <a:solidFill>
                  <a:srgbClr val="424341"/>
                </a:solidFill>
                <a:latin typeface="Avenir Book" panose="02000503020000020003" pitchFamily="2" charset="0"/>
              </a:rPr>
              <a:t>Helps to shape our strategy and policies so that Gold Standard serves as an effective mechanism to deliver on that ambition</a:t>
            </a:r>
          </a:p>
        </p:txBody>
      </p:sp>
    </p:spTree>
    <p:extLst>
      <p:ext uri="{BB962C8B-B14F-4D97-AF65-F5344CB8AC3E}">
        <p14:creationId xmlns:p14="http://schemas.microsoft.com/office/powerpoint/2010/main" val="74548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132ACD-E6FE-449D-BB57-3B79E5BE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b="0" dirty="0">
                <a:latin typeface="Avenir Light" charset="0"/>
              </a:rPr>
              <a:t>CURRENT WAYS TO ENGAGE AS NGO SUPPORTER</a:t>
            </a:r>
            <a:endParaRPr lang="en-DE" sz="2200" b="0" dirty="0">
              <a:latin typeface="Avenir Light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83BB5-0DC4-4162-8C79-9B4D1973CC1E}"/>
              </a:ext>
            </a:extLst>
          </p:cNvPr>
          <p:cNvSpPr/>
          <p:nvPr/>
        </p:nvSpPr>
        <p:spPr>
          <a:xfrm>
            <a:off x="540329" y="951531"/>
            <a:ext cx="1601738" cy="605717"/>
          </a:xfrm>
          <a:prstGeom prst="rect">
            <a:avLst/>
          </a:prstGeom>
          <a:solidFill>
            <a:srgbClr val="25A09E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Endorsement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69168-6F6D-492B-8224-0BFDCB80E8AC}"/>
              </a:ext>
            </a:extLst>
          </p:cNvPr>
          <p:cNvSpPr/>
          <p:nvPr/>
        </p:nvSpPr>
        <p:spPr>
          <a:xfrm>
            <a:off x="540329" y="1693488"/>
            <a:ext cx="1601738" cy="605716"/>
          </a:xfrm>
          <a:prstGeom prst="rect">
            <a:avLst/>
          </a:prstGeom>
          <a:solidFill>
            <a:srgbClr val="25A09E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Advocacy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E98B9B-8B8D-45DE-B699-A3A7725F8144}"/>
              </a:ext>
            </a:extLst>
          </p:cNvPr>
          <p:cNvSpPr/>
          <p:nvPr/>
        </p:nvSpPr>
        <p:spPr>
          <a:xfrm>
            <a:off x="540328" y="2443911"/>
            <a:ext cx="1601738" cy="605716"/>
          </a:xfrm>
          <a:prstGeom prst="rect">
            <a:avLst/>
          </a:prstGeom>
          <a:solidFill>
            <a:srgbClr val="25A09E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Technical development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FE2E65-0587-44E3-8DD4-D2147C2D545E}"/>
              </a:ext>
            </a:extLst>
          </p:cNvPr>
          <p:cNvSpPr/>
          <p:nvPr/>
        </p:nvSpPr>
        <p:spPr>
          <a:xfrm>
            <a:off x="540327" y="3208229"/>
            <a:ext cx="1601738" cy="605716"/>
          </a:xfrm>
          <a:prstGeom prst="rect">
            <a:avLst/>
          </a:prstGeom>
          <a:solidFill>
            <a:srgbClr val="25A09E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Project reviews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C168D0-F75B-48FE-A69D-CA4CD1A4924C}"/>
              </a:ext>
            </a:extLst>
          </p:cNvPr>
          <p:cNvSpPr/>
          <p:nvPr/>
        </p:nvSpPr>
        <p:spPr>
          <a:xfrm>
            <a:off x="540326" y="3981358"/>
            <a:ext cx="1601738" cy="605716"/>
          </a:xfrm>
          <a:prstGeom prst="rect">
            <a:avLst/>
          </a:prstGeom>
          <a:solidFill>
            <a:srgbClr val="25A09E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Co-creation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3B425-EFF7-4433-987E-8C8C8261D165}"/>
              </a:ext>
            </a:extLst>
          </p:cNvPr>
          <p:cNvSpPr txBox="1"/>
          <p:nvPr/>
        </p:nvSpPr>
        <p:spPr>
          <a:xfrm>
            <a:off x="1931945" y="656327"/>
            <a:ext cx="6949439" cy="467820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endParaRPr lang="en-US" dirty="0"/>
          </a:p>
          <a:p>
            <a:pPr marL="268288"/>
            <a:r>
              <a:rPr lang="en-US" dirty="0">
                <a:solidFill>
                  <a:srgbClr val="424341"/>
                </a:solidFill>
                <a:latin typeface="Avenir Book" panose="02000503020000020003" pitchFamily="2" charset="0"/>
              </a:rPr>
              <a:t>As NGO supporter only (simply signing our Endorsement statement) </a:t>
            </a:r>
          </a:p>
          <a:p>
            <a:pPr marL="268288"/>
            <a:endParaRPr lang="en-US" sz="160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/>
            <a:r>
              <a:rPr lang="en-US" dirty="0">
                <a:solidFill>
                  <a:srgbClr val="424341"/>
                </a:solidFill>
                <a:latin typeface="Avenir Book" panose="02000503020000020003" pitchFamily="2" charset="0"/>
              </a:rPr>
              <a:t>Thought leadership/policy papers co-authorship or contributions, signing on to specific initiatives/calls to action</a:t>
            </a:r>
          </a:p>
          <a:p>
            <a:pPr marL="268288"/>
            <a:endParaRPr lang="en-US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/>
            <a:r>
              <a:rPr lang="en-US" dirty="0">
                <a:solidFill>
                  <a:srgbClr val="424341"/>
                </a:solidFill>
                <a:latin typeface="Avenir Book" panose="02000503020000020003" pitchFamily="2" charset="0"/>
              </a:rPr>
              <a:t>Contribution to standard, tools and methodology development</a:t>
            </a:r>
          </a:p>
          <a:p>
            <a:pPr marL="268288"/>
            <a:endParaRPr lang="en-US" sz="280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/>
            <a:r>
              <a:rPr lang="en-US" dirty="0">
                <a:solidFill>
                  <a:srgbClr val="424341"/>
                </a:solidFill>
                <a:latin typeface="Avenir Book" panose="02000503020000020003" pitchFamily="2" charset="0"/>
              </a:rPr>
              <a:t>Project / consultation reviews for specific project types and regions </a:t>
            </a:r>
          </a:p>
          <a:p>
            <a:pPr marL="268288"/>
            <a:endParaRPr lang="en-US" sz="110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/>
            <a:r>
              <a:rPr lang="en-US" dirty="0">
                <a:solidFill>
                  <a:srgbClr val="424341"/>
                </a:solidFill>
                <a:latin typeface="Avenir Book" panose="02000503020000020003" pitchFamily="2" charset="0"/>
              </a:rPr>
              <a:t>Co-creation of new initiatives and programmes with other stakeholders (corporates, associations, NGOs, developers)</a:t>
            </a:r>
          </a:p>
          <a:p>
            <a:pPr marL="268288" indent="0">
              <a:buNone/>
            </a:pPr>
            <a:endParaRPr lang="en-US" i="1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40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132ACD-E6FE-449D-BB57-3B79E5BE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47" y="306565"/>
            <a:ext cx="8226453" cy="4119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b="0" dirty="0">
                <a:latin typeface="Avenir Light"/>
              </a:rPr>
              <a:t>INCREASED COLLABORATION THROUGH THE GS PLATFORM</a:t>
            </a:r>
            <a:endParaRPr lang="en-DE" sz="2200" b="0" dirty="0">
              <a:latin typeface="Avenir Light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F3C6893-8021-4878-8C30-D31BD0021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64" y="983408"/>
            <a:ext cx="8155386" cy="3521357"/>
          </a:xfrm>
        </p:spPr>
        <p:txBody>
          <a:bodyPr/>
          <a:lstStyle/>
          <a:p>
            <a:pPr marL="611188" indent="-342900">
              <a:buFont typeface="+mj-lt"/>
              <a:buAutoNum type="arabicPeriod"/>
            </a:pPr>
            <a:endParaRPr lang="en-US" sz="1100" b="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 indent="0">
              <a:buNone/>
            </a:pPr>
            <a:endParaRPr lang="en-US" sz="1600" b="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 indent="0">
              <a:buNone/>
            </a:pPr>
            <a:endParaRPr lang="en-US" sz="1600" b="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 indent="0">
              <a:buNone/>
            </a:pPr>
            <a:endParaRPr lang="en-US" sz="1600" b="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 indent="0">
              <a:buNone/>
            </a:pPr>
            <a:endParaRPr lang="en-US" sz="1600" b="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 indent="0">
              <a:buNone/>
            </a:pPr>
            <a:endParaRPr lang="en-US" sz="1600" b="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 indent="0">
              <a:buNone/>
            </a:pPr>
            <a:endParaRPr lang="en-US" sz="1600" b="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 indent="0">
              <a:buNone/>
            </a:pPr>
            <a:endParaRPr lang="en-US" sz="1600" b="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 indent="0">
              <a:buNone/>
            </a:pPr>
            <a:endParaRPr lang="en-US" sz="1600" b="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 indent="0">
              <a:buNone/>
            </a:pPr>
            <a:endParaRPr lang="en-US" sz="1600" b="0" dirty="0">
              <a:solidFill>
                <a:srgbClr val="424341"/>
              </a:solidFill>
              <a:latin typeface="Avenir Book" panose="02000503020000020003" pitchFamily="2" charset="0"/>
            </a:endParaRPr>
          </a:p>
          <a:p>
            <a:pPr marL="268288" indent="0">
              <a:buNone/>
            </a:pPr>
            <a:endParaRPr lang="en-US" sz="1600" b="0" dirty="0">
              <a:solidFill>
                <a:srgbClr val="424341"/>
              </a:solidFill>
              <a:latin typeface="Avenir Black" charset="0"/>
            </a:endParaRPr>
          </a:p>
          <a:p>
            <a:endParaRPr lang="en-US" sz="28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C03B1EC-845C-4315-ADC6-EC02D5644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912" y="1233473"/>
            <a:ext cx="3369045" cy="938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C5587-A59F-4EAE-AEF5-5C08CD146902}"/>
              </a:ext>
            </a:extLst>
          </p:cNvPr>
          <p:cNvSpPr txBox="1"/>
          <p:nvPr/>
        </p:nvSpPr>
        <p:spPr>
          <a:xfrm>
            <a:off x="4536379" y="2230032"/>
            <a:ext cx="4131421" cy="83099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GB" sz="1600" dirty="0">
                <a:solidFill>
                  <a:srgbClr val="5B5C5D"/>
                </a:solidFill>
                <a:latin typeface="Avenir Book" panose="02000503020000020003"/>
                <a:ea typeface="Calibri" panose="020F0502020204030204" pitchFamily="34" charset="0"/>
              </a:rPr>
              <a:t>Mobilise partnerships and facilitate structured programmes to catalyse more ambitious climate action</a:t>
            </a:r>
            <a:endParaRPr lang="en-GB" sz="1600" dirty="0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B70F2D66-B3F2-47A2-9AEB-35580868E70F}"/>
              </a:ext>
            </a:extLst>
          </p:cNvPr>
          <p:cNvSpPr/>
          <p:nvPr/>
        </p:nvSpPr>
        <p:spPr>
          <a:xfrm>
            <a:off x="4103368" y="1555334"/>
            <a:ext cx="525780" cy="500645"/>
          </a:xfrm>
          <a:prstGeom prst="mathPlus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F8C3F-DE43-4725-ACD6-8FD7B311FA40}"/>
              </a:ext>
            </a:extLst>
          </p:cNvPr>
          <p:cNvSpPr txBox="1"/>
          <p:nvPr/>
        </p:nvSpPr>
        <p:spPr>
          <a:xfrm>
            <a:off x="486425" y="2219323"/>
            <a:ext cx="3925950" cy="33855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GB" sz="1600" dirty="0">
                <a:solidFill>
                  <a:srgbClr val="5B5C5D"/>
                </a:solidFill>
                <a:latin typeface="Avenir Book" panose="02000503020000020003"/>
                <a:ea typeface="Calibri" panose="020F0502020204030204" pitchFamily="34" charset="0"/>
              </a:rPr>
              <a:t>Robust standard and certified impacts</a:t>
            </a:r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C682F6-CB22-49DA-B23C-A8CB0C856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107" y="1233473"/>
            <a:ext cx="2624380" cy="9399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79E803-606C-41E9-A8BE-E2DEA72334CD}"/>
              </a:ext>
            </a:extLst>
          </p:cNvPr>
          <p:cNvSpPr/>
          <p:nvPr/>
        </p:nvSpPr>
        <p:spPr>
          <a:xfrm>
            <a:off x="607525" y="3652565"/>
            <a:ext cx="8288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NGO Supporters can now participate in programmes and new initiatives on the GS Platform and collaborate with other stakeholders.</a:t>
            </a:r>
          </a:p>
        </p:txBody>
      </p:sp>
    </p:spTree>
    <p:extLst>
      <p:ext uri="{BB962C8B-B14F-4D97-AF65-F5344CB8AC3E}">
        <p14:creationId xmlns:p14="http://schemas.microsoft.com/office/powerpoint/2010/main" val="45378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162657-8A96-4293-9490-5D05C4BFCD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510" y="1078211"/>
            <a:ext cx="8860735" cy="278595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2436CF-A25A-43EB-A0AB-FCD579F5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48" y="293721"/>
            <a:ext cx="8474052" cy="4119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0" dirty="0">
                <a:latin typeface="Avenir Light"/>
              </a:rPr>
              <a:t>DEVELOPING NEW SOLUTIONS AND APPLICATIONS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CF061-F099-4D92-BC9B-75C879BF0803}"/>
              </a:ext>
            </a:extLst>
          </p:cNvPr>
          <p:cNvSpPr/>
          <p:nvPr/>
        </p:nvSpPr>
        <p:spPr>
          <a:xfrm>
            <a:off x="1574797" y="3864165"/>
            <a:ext cx="6019800" cy="372534"/>
          </a:xfrm>
          <a:prstGeom prst="rect">
            <a:avLst/>
          </a:prstGeom>
          <a:solidFill>
            <a:srgbClr val="25A09E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Advocacy and Policy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B11BB-13F6-4F04-92AD-31AD616A7EBA}"/>
              </a:ext>
            </a:extLst>
          </p:cNvPr>
          <p:cNvSpPr/>
          <p:nvPr/>
        </p:nvSpPr>
        <p:spPr>
          <a:xfrm>
            <a:off x="1574797" y="4346771"/>
            <a:ext cx="6019800" cy="37253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Technical work / Project development / Reviews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03F9C-3F7A-4077-A50B-D77A30612408}"/>
              </a:ext>
            </a:extLst>
          </p:cNvPr>
          <p:cNvSpPr/>
          <p:nvPr/>
        </p:nvSpPr>
        <p:spPr>
          <a:xfrm>
            <a:off x="161510" y="3864165"/>
            <a:ext cx="1193800" cy="85514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NGO Supporters</a:t>
            </a:r>
          </a:p>
        </p:txBody>
      </p:sp>
    </p:spTree>
    <p:extLst>
      <p:ext uri="{BB962C8B-B14F-4D97-AF65-F5344CB8AC3E}">
        <p14:creationId xmlns:p14="http://schemas.microsoft.com/office/powerpoint/2010/main" val="32178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9947" y="306565"/>
            <a:ext cx="8381455" cy="411956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Avenir Light" charset="0"/>
                <a:ea typeface="Avenir Light" charset="0"/>
                <a:cs typeface="Avenir Light" charset="0"/>
              </a:rPr>
              <a:t>DISCUSSION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413" y="512543"/>
            <a:ext cx="82888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325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314325"/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Split into two groups based on your primary interest to participate as Gold Standard NGO Supporter:</a:t>
            </a:r>
          </a:p>
          <a:p>
            <a:pPr marL="314325"/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314325"/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314325"/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314325"/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314325"/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314325"/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314325"/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600075" indent="-285750">
              <a:buFont typeface="Arial" charset="0"/>
              <a:buChar char="•"/>
            </a:pP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A94741-9376-4972-B460-11BE0BC22A11}"/>
              </a:ext>
            </a:extLst>
          </p:cNvPr>
          <p:cNvSpPr/>
          <p:nvPr/>
        </p:nvSpPr>
        <p:spPr>
          <a:xfrm>
            <a:off x="734778" y="1681366"/>
            <a:ext cx="3606797" cy="1328023"/>
          </a:xfrm>
          <a:prstGeom prst="rect">
            <a:avLst/>
          </a:prstGeom>
          <a:solidFill>
            <a:srgbClr val="25A09E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1. Advocacy and Policy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7135F9-9048-4FAE-91C5-2AB67EA576C2}"/>
              </a:ext>
            </a:extLst>
          </p:cNvPr>
          <p:cNvSpPr/>
          <p:nvPr/>
        </p:nvSpPr>
        <p:spPr>
          <a:xfrm>
            <a:off x="4756447" y="1699549"/>
            <a:ext cx="3606797" cy="132802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2. Technical work / Project development / Reviews</a:t>
            </a:r>
          </a:p>
        </p:txBody>
      </p:sp>
    </p:spTree>
    <p:extLst>
      <p:ext uri="{BB962C8B-B14F-4D97-AF65-F5344CB8AC3E}">
        <p14:creationId xmlns:p14="http://schemas.microsoft.com/office/powerpoint/2010/main" val="119641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9947" y="306565"/>
            <a:ext cx="8381455" cy="411956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Avenir Light" charset="0"/>
                <a:ea typeface="Avenir Light" charset="0"/>
                <a:cs typeface="Avenir Light" charset="0"/>
              </a:rPr>
              <a:t>DISCUSSION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413" y="512543"/>
            <a:ext cx="828887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325"/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314325"/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Discuss the needs and opportunities for collaboration with Gold Standard and its stakeholders according to the 4 strategic initiatives, based on the following questions:  </a:t>
            </a:r>
          </a:p>
          <a:p>
            <a:pPr marL="314325"/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600075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Which topics is your NGO interested in participating?</a:t>
            </a:r>
          </a:p>
          <a:p>
            <a:pPr marL="600075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Which contributions would you be able to provide?</a:t>
            </a:r>
          </a:p>
          <a:p>
            <a:pPr marL="600075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Are there any additional aspects that GS should focus on and why?</a:t>
            </a:r>
          </a:p>
          <a:p>
            <a:pPr marL="600075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Which new tools or products would you like to see as part of the GS4GG?</a:t>
            </a:r>
          </a:p>
          <a:p>
            <a:pPr marL="600075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What can be improved to facilitate engagement and collaboration with GS and the NGO Supporter network?</a:t>
            </a:r>
          </a:p>
          <a:p>
            <a:pPr marL="600075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7590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4DE7D8C-9F82-4DE0-8314-E049FEDA5D0F}" vid="{C27A6290-5FAC-45CB-8848-C1B43362CC3C}"/>
    </a:ext>
  </a:extLst>
</a:theme>
</file>

<file path=ppt/theme/theme2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4DE7D8C-9F82-4DE0-8314-E049FEDA5D0F}" vid="{1271BC0C-3F04-48E8-A7F2-991C0DC36C40}"/>
    </a:ext>
  </a:extLst>
</a:theme>
</file>

<file path=ppt/theme/theme3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4DE7D8C-9F82-4DE0-8314-E049FEDA5D0F}" vid="{26A1ABBD-2A3B-4990-90FE-F560D6565ACB}"/>
    </a:ext>
  </a:extLst>
</a:theme>
</file>

<file path=ppt/theme/theme4.xml><?xml version="1.0" encoding="utf-8"?>
<a:theme xmlns:a="http://schemas.openxmlformats.org/drawingml/2006/main" name="Conclusi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4DE7D8C-9F82-4DE0-8314-E049FEDA5D0F}" vid="{D0A23534-CFDF-49E8-A31D-942D3AB9F1C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260BFFFCF9CB4EA980B450814CA141" ma:contentTypeVersion="5" ma:contentTypeDescription="Create a new document." ma:contentTypeScope="" ma:versionID="2c95a8f371b0686bdccd9c81615b75ce">
  <xsd:schema xmlns:xsd="http://www.w3.org/2001/XMLSchema" xmlns:xs="http://www.w3.org/2001/XMLSchema" xmlns:p="http://schemas.microsoft.com/office/2006/metadata/properties" xmlns:ns2="40ff25b3-493e-4851-82b7-4e504def2eba" xmlns:ns3="c1da8cb9-82a8-4be5-b309-6730a2e98068" targetNamespace="http://schemas.microsoft.com/office/2006/metadata/properties" ma:root="true" ma:fieldsID="76b01e6edc055ff345c5f297b6a57ec9" ns2:_="" ns3:_="">
    <xsd:import namespace="40ff25b3-493e-4851-82b7-4e504def2eba"/>
    <xsd:import namespace="c1da8cb9-82a8-4be5-b309-6730a2e980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25b3-493e-4851-82b7-4e504def2e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a8cb9-82a8-4be5-b309-6730a2e98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DFEFB5-E949-4C07-88B7-7CB41B0D7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f25b3-493e-4851-82b7-4e504def2eba"/>
    <ds:schemaRef ds:uri="c1da8cb9-82a8-4be5-b309-6730a2e980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7AE935-3AEB-4512-9DC2-2D67D4544A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200C28-09C2-44EB-BBBC-3BE04169735E}">
  <ds:schemaRefs>
    <ds:schemaRef ds:uri="40ff25b3-493e-4851-82b7-4e504def2eb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d17a5da-cff4-4d3a-87f8-7718d5013dc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GS_Powerpoint_Presentation_Widescreen</Template>
  <TotalTime>37244</TotalTime>
  <Words>807</Words>
  <Application>Microsoft Macintosh PowerPoint</Application>
  <PresentationFormat>On-screen Show (16:9)</PresentationFormat>
  <Paragraphs>144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AppleSymbols</vt:lpstr>
      <vt:lpstr>Arial</vt:lpstr>
      <vt:lpstr>Avenir Black</vt:lpstr>
      <vt:lpstr>Avenir Book</vt:lpstr>
      <vt:lpstr>Avenir Heavy</vt:lpstr>
      <vt:lpstr>Avenir Light</vt:lpstr>
      <vt:lpstr>Avenir Roman</vt:lpstr>
      <vt:lpstr>Calibri</vt:lpstr>
      <vt:lpstr>Gotham Bold</vt:lpstr>
      <vt:lpstr>Gotham Book</vt:lpstr>
      <vt:lpstr>Gotham Medium</vt:lpstr>
      <vt:lpstr>LucidaGrande</vt:lpstr>
      <vt:lpstr>Symbol</vt:lpstr>
      <vt:lpstr>Times New Roman</vt:lpstr>
      <vt:lpstr>Title</vt:lpstr>
      <vt:lpstr>Section</vt:lpstr>
      <vt:lpstr>Body</vt:lpstr>
      <vt:lpstr>Conclusion</vt:lpstr>
      <vt:lpstr>NGO SUPPORTER STRATEGY SESSION</vt:lpstr>
      <vt:lpstr>AGENDA</vt:lpstr>
      <vt:lpstr>PowerPoint Presentation</vt:lpstr>
      <vt:lpstr>WHY NGO SUPPORT IS IMPORTANT TO GOLD STANDARD</vt:lpstr>
      <vt:lpstr>CURRENT WAYS TO ENGAGE AS NGO SUPPORTER</vt:lpstr>
      <vt:lpstr>INCREASED COLLABORATION THROUGH THE GS PLATFORM</vt:lpstr>
      <vt:lpstr>DEVELOPING NEW SOLUTIONS AND APPLICATIONS</vt:lpstr>
      <vt:lpstr>DISCUSSION</vt:lpstr>
      <vt:lpstr>DISCUSSION</vt:lpstr>
      <vt:lpstr> QUESTIONS? </vt:lpstr>
      <vt:lpstr>Additional slides</vt:lpstr>
      <vt:lpstr>STRATEGIC INITIATIVES &amp; PARTNER PROGRAMMES (2018)</vt:lpstr>
      <vt:lpstr>Benefits for NGO Supporters</vt:lpstr>
      <vt:lpstr>WHY CERTIFY  IMPACT?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Leugers</dc:creator>
  <cp:lastModifiedBy>Gabriel Kuettel</cp:lastModifiedBy>
  <cp:revision>149</cp:revision>
  <cp:lastPrinted>2017-07-19T08:41:07Z</cp:lastPrinted>
  <dcterms:created xsi:type="dcterms:W3CDTF">2017-06-23T13:13:31Z</dcterms:created>
  <dcterms:modified xsi:type="dcterms:W3CDTF">2018-05-02T06:22:57Z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0x0101003A260BFFFCF9CB4EA980B450814CA141</vt:lpwstr>
  </property>
</Properties>
</file>