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handoutMasterIdLst>
    <p:handoutMasterId r:id="rId32"/>
  </p:handoutMasterIdLst>
  <p:sldIdLst>
    <p:sldId id="276" r:id="rId5"/>
    <p:sldId id="340" r:id="rId6"/>
    <p:sldId id="293" r:id="rId7"/>
    <p:sldId id="335" r:id="rId8"/>
    <p:sldId id="328" r:id="rId9"/>
    <p:sldId id="343" r:id="rId10"/>
    <p:sldId id="336" r:id="rId11"/>
    <p:sldId id="285" r:id="rId12"/>
    <p:sldId id="287" r:id="rId13"/>
    <p:sldId id="329" r:id="rId14"/>
    <p:sldId id="302" r:id="rId15"/>
    <p:sldId id="331" r:id="rId16"/>
    <p:sldId id="334" r:id="rId17"/>
    <p:sldId id="298" r:id="rId18"/>
    <p:sldId id="306" r:id="rId19"/>
    <p:sldId id="309" r:id="rId20"/>
    <p:sldId id="308" r:id="rId21"/>
    <p:sldId id="316" r:id="rId22"/>
    <p:sldId id="311" r:id="rId23"/>
    <p:sldId id="313" r:id="rId24"/>
    <p:sldId id="332" r:id="rId25"/>
    <p:sldId id="338" r:id="rId26"/>
    <p:sldId id="339" r:id="rId27"/>
    <p:sldId id="325" r:id="rId28"/>
    <p:sldId id="317" r:id="rId29"/>
    <p:sldId id="260" r:id="rId30"/>
  </p:sldIdLst>
  <p:sldSz cx="9144000" cy="5143500" type="screen16x9"/>
  <p:notesSz cx="6794500" cy="9906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043"/>
    <a:srgbClr val="FFFFFF"/>
    <a:srgbClr val="000000"/>
    <a:srgbClr val="DA1D52"/>
    <a:srgbClr val="F5D200"/>
    <a:srgbClr val="007932"/>
    <a:srgbClr val="7B8427"/>
    <a:srgbClr val="9A6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72155" autoAdjust="0"/>
  </p:normalViewPr>
  <p:slideViewPr>
    <p:cSldViewPr showGuides="1">
      <p:cViewPr varScale="1">
        <p:scale>
          <a:sx n="151" d="100"/>
          <a:sy n="151" d="100"/>
        </p:scale>
        <p:origin x="520" y="17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336AA-0724-41E0-94B8-0A3EDE50C77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C1C661A-343F-47CB-A320-DF321805500D}">
      <dgm:prSet phldrT="[Text]" custT="1"/>
      <dgm:spPr/>
      <dgm:t>
        <a:bodyPr/>
        <a:lstStyle/>
        <a:p>
          <a:endParaRPr lang="en-US" sz="1600" dirty="0"/>
        </a:p>
        <a:p>
          <a:r>
            <a:rPr lang="en-US" sz="1600" dirty="0">
              <a:solidFill>
                <a:schemeClr val="tx1"/>
              </a:solidFill>
            </a:rPr>
            <a:t>2017</a:t>
          </a:r>
        </a:p>
      </dgm:t>
    </dgm:pt>
    <dgm:pt modelId="{CE3677C2-EA02-4BC9-A759-36B601F240AB}" type="parTrans" cxnId="{95A2228D-52E6-4D21-8DDA-A5969C2A76C2}">
      <dgm:prSet/>
      <dgm:spPr/>
      <dgm:t>
        <a:bodyPr/>
        <a:lstStyle/>
        <a:p>
          <a:endParaRPr lang="en-US"/>
        </a:p>
      </dgm:t>
    </dgm:pt>
    <dgm:pt modelId="{C0C454F7-EFAA-4F7E-B237-2A9293263499}" type="sibTrans" cxnId="{95A2228D-52E6-4D21-8DDA-A5969C2A76C2}">
      <dgm:prSet/>
      <dgm:spPr/>
      <dgm:t>
        <a:bodyPr/>
        <a:lstStyle/>
        <a:p>
          <a:endParaRPr lang="en-US"/>
        </a:p>
      </dgm:t>
    </dgm:pt>
    <dgm:pt modelId="{8C7E0DF4-E72D-46C8-BC00-6BB588E102DF}">
      <dgm:prSet phldrT="[Text]" custT="1"/>
      <dgm:spPr/>
      <dgm:t>
        <a:bodyPr/>
        <a:lstStyle/>
        <a:p>
          <a:r>
            <a:rPr lang="en-US" sz="1200" dirty="0">
              <a:solidFill>
                <a:schemeClr val="tx1"/>
              </a:solidFill>
            </a:rPr>
            <a:t>Finalizing LSCs</a:t>
          </a:r>
        </a:p>
      </dgm:t>
    </dgm:pt>
    <dgm:pt modelId="{C49082BC-DFB9-437D-91B1-AE327A56416D}" type="parTrans" cxnId="{36AA0CFC-04DB-4003-8A41-365EA916707F}">
      <dgm:prSet/>
      <dgm:spPr/>
      <dgm:t>
        <a:bodyPr/>
        <a:lstStyle/>
        <a:p>
          <a:endParaRPr lang="en-US"/>
        </a:p>
      </dgm:t>
    </dgm:pt>
    <dgm:pt modelId="{6BA13B58-211E-4FCF-B8B2-D0A0AAD1B8AE}" type="sibTrans" cxnId="{36AA0CFC-04DB-4003-8A41-365EA916707F}">
      <dgm:prSet/>
      <dgm:spPr/>
      <dgm:t>
        <a:bodyPr/>
        <a:lstStyle/>
        <a:p>
          <a:endParaRPr lang="en-US"/>
        </a:p>
      </dgm:t>
    </dgm:pt>
    <dgm:pt modelId="{9EC35142-1F89-4C2C-B8B7-770A77C7E0DD}">
      <dgm:prSet phldrT="[Text]" custT="1"/>
      <dgm:spPr/>
      <dgm:t>
        <a:bodyPr/>
        <a:lstStyle/>
        <a:p>
          <a:endParaRPr lang="en-US" sz="1600" dirty="0"/>
        </a:p>
        <a:p>
          <a:r>
            <a:rPr lang="en-US" sz="1600" dirty="0">
              <a:solidFill>
                <a:schemeClr val="tx1"/>
              </a:solidFill>
            </a:rPr>
            <a:t>2019</a:t>
          </a:r>
        </a:p>
      </dgm:t>
    </dgm:pt>
    <dgm:pt modelId="{B57F656B-733A-4BF7-AAA5-EC06557C45EF}" type="parTrans" cxnId="{7E18099F-71B8-43DF-AD50-717ACDEF3BA0}">
      <dgm:prSet/>
      <dgm:spPr/>
      <dgm:t>
        <a:bodyPr/>
        <a:lstStyle/>
        <a:p>
          <a:endParaRPr lang="en-US"/>
        </a:p>
      </dgm:t>
    </dgm:pt>
    <dgm:pt modelId="{E5FBC06C-7242-4256-B9E1-327019458F45}" type="sibTrans" cxnId="{7E18099F-71B8-43DF-AD50-717ACDEF3BA0}">
      <dgm:prSet/>
      <dgm:spPr/>
      <dgm:t>
        <a:bodyPr/>
        <a:lstStyle/>
        <a:p>
          <a:endParaRPr lang="en-US"/>
        </a:p>
      </dgm:t>
    </dgm:pt>
    <dgm:pt modelId="{223254B7-1716-4AEE-B039-AF2AF30ED8D3}">
      <dgm:prSet phldrT="[Text]" custT="1"/>
      <dgm:spPr/>
      <dgm:t>
        <a:bodyPr/>
        <a:lstStyle/>
        <a:p>
          <a:r>
            <a:rPr lang="en-US" sz="1200" dirty="0">
              <a:solidFill>
                <a:schemeClr val="tx1"/>
              </a:solidFill>
            </a:rPr>
            <a:t>Reforest 540 ha</a:t>
          </a:r>
        </a:p>
      </dgm:t>
    </dgm:pt>
    <dgm:pt modelId="{B7A57B15-F791-4FB2-90D6-56AB92ABDECA}" type="parTrans" cxnId="{4C4C11BE-84AD-44DC-924E-98D90BB968D8}">
      <dgm:prSet/>
      <dgm:spPr/>
      <dgm:t>
        <a:bodyPr/>
        <a:lstStyle/>
        <a:p>
          <a:endParaRPr lang="en-US"/>
        </a:p>
      </dgm:t>
    </dgm:pt>
    <dgm:pt modelId="{B347B2C6-FFEC-48FB-8410-7AE2CF2A1FF5}" type="sibTrans" cxnId="{4C4C11BE-84AD-44DC-924E-98D90BB968D8}">
      <dgm:prSet/>
      <dgm:spPr/>
      <dgm:t>
        <a:bodyPr/>
        <a:lstStyle/>
        <a:p>
          <a:endParaRPr lang="en-US"/>
        </a:p>
      </dgm:t>
    </dgm:pt>
    <dgm:pt modelId="{A147A7F1-1184-41E4-A250-7F5D61DCE665}">
      <dgm:prSet custT="1"/>
      <dgm:spPr/>
      <dgm:t>
        <a:bodyPr anchor="t"/>
        <a:lstStyle/>
        <a:p>
          <a:endParaRPr lang="en-US" sz="1600" dirty="0"/>
        </a:p>
        <a:p>
          <a:r>
            <a:rPr lang="en-US" sz="1600" dirty="0">
              <a:solidFill>
                <a:schemeClr val="tx1"/>
              </a:solidFill>
            </a:rPr>
            <a:t>2020</a:t>
          </a:r>
        </a:p>
        <a:p>
          <a:r>
            <a:rPr lang="en-US" sz="1200" dirty="0">
              <a:solidFill>
                <a:schemeClr val="tx1"/>
              </a:solidFill>
            </a:rPr>
            <a:t>Reforest 250 ha</a:t>
          </a:r>
        </a:p>
        <a:p>
          <a:r>
            <a:rPr lang="en-US" sz="1200" dirty="0">
              <a:solidFill>
                <a:schemeClr val="tx1"/>
              </a:solidFill>
            </a:rPr>
            <a:t> Management of reforestation </a:t>
          </a:r>
        </a:p>
        <a:p>
          <a:r>
            <a:rPr lang="en-US" sz="1200" dirty="0">
              <a:solidFill>
                <a:schemeClr val="tx1"/>
              </a:solidFill>
            </a:rPr>
            <a:t>monitoring</a:t>
          </a:r>
        </a:p>
      </dgm:t>
    </dgm:pt>
    <dgm:pt modelId="{4CF684A0-6ECB-40F2-BF34-055D01387B7B}" type="parTrans" cxnId="{6A7C597E-C3F0-41B4-AFD7-3489F72231DE}">
      <dgm:prSet/>
      <dgm:spPr/>
      <dgm:t>
        <a:bodyPr/>
        <a:lstStyle/>
        <a:p>
          <a:endParaRPr lang="en-US"/>
        </a:p>
      </dgm:t>
    </dgm:pt>
    <dgm:pt modelId="{349F8318-0B60-4B17-852A-B2D5B07BEC6B}" type="sibTrans" cxnId="{6A7C597E-C3F0-41B4-AFD7-3489F72231DE}">
      <dgm:prSet/>
      <dgm:spPr/>
      <dgm:t>
        <a:bodyPr/>
        <a:lstStyle/>
        <a:p>
          <a:endParaRPr lang="en-US"/>
        </a:p>
      </dgm:t>
    </dgm:pt>
    <dgm:pt modelId="{A02CDAFD-594D-4CFA-A0A5-1DC7B328DB5C}">
      <dgm:prSet custT="1"/>
      <dgm:spPr/>
      <dgm:t>
        <a:bodyPr anchor="t"/>
        <a:lstStyle/>
        <a:p>
          <a:pPr algn="just"/>
          <a:endParaRPr lang="en-US" sz="1600" dirty="0"/>
        </a:p>
        <a:p>
          <a:pPr algn="just"/>
          <a:r>
            <a:rPr lang="en-US" sz="1600" dirty="0">
              <a:solidFill>
                <a:schemeClr val="tx1"/>
              </a:solidFill>
            </a:rPr>
            <a:t>2020-2024</a:t>
          </a:r>
        </a:p>
        <a:p>
          <a:pPr algn="just"/>
          <a:r>
            <a:rPr lang="en-US" sz="1200" dirty="0">
              <a:solidFill>
                <a:schemeClr val="tx1"/>
              </a:solidFill>
            </a:rPr>
            <a:t>Management </a:t>
          </a:r>
        </a:p>
        <a:p>
          <a:r>
            <a:rPr lang="en-US" sz="1200" dirty="0">
              <a:solidFill>
                <a:schemeClr val="tx1"/>
              </a:solidFill>
            </a:rPr>
            <a:t>Monitoring</a:t>
          </a:r>
        </a:p>
        <a:p>
          <a:r>
            <a:rPr lang="en-US" sz="1200" dirty="0">
              <a:solidFill>
                <a:schemeClr val="tx1"/>
              </a:solidFill>
            </a:rPr>
            <a:t>Generate 42000 GS VERs</a:t>
          </a:r>
        </a:p>
        <a:p>
          <a:pPr algn="just"/>
          <a:endParaRPr lang="en-US" sz="1600" dirty="0"/>
        </a:p>
      </dgm:t>
    </dgm:pt>
    <dgm:pt modelId="{C4373661-0DE5-4081-9387-F3BBB182CF82}" type="parTrans" cxnId="{E4253001-62A7-43A7-A53E-4EE6D4EF8F2F}">
      <dgm:prSet/>
      <dgm:spPr/>
      <dgm:t>
        <a:bodyPr/>
        <a:lstStyle/>
        <a:p>
          <a:endParaRPr lang="en-US"/>
        </a:p>
      </dgm:t>
    </dgm:pt>
    <dgm:pt modelId="{138CC936-4D6B-4E36-99C5-9FC3A65C318E}" type="sibTrans" cxnId="{E4253001-62A7-43A7-A53E-4EE6D4EF8F2F}">
      <dgm:prSet/>
      <dgm:spPr/>
      <dgm:t>
        <a:bodyPr/>
        <a:lstStyle/>
        <a:p>
          <a:endParaRPr lang="en-US"/>
        </a:p>
      </dgm:t>
    </dgm:pt>
    <dgm:pt modelId="{9C698C3E-8DDC-4BA5-83EC-DE6A1284D73B}">
      <dgm:prSet custT="1"/>
      <dgm:spPr/>
      <dgm:t>
        <a:bodyPr anchor="t"/>
        <a:lstStyle/>
        <a:p>
          <a:endParaRPr lang="en-US" sz="1600" dirty="0"/>
        </a:p>
        <a:p>
          <a:r>
            <a:rPr lang="en-US" sz="1600" dirty="0">
              <a:solidFill>
                <a:schemeClr val="tx1"/>
              </a:solidFill>
            </a:rPr>
            <a:t>2024-2038</a:t>
          </a:r>
        </a:p>
        <a:p>
          <a:r>
            <a:rPr lang="en-US" sz="1200" dirty="0">
              <a:solidFill>
                <a:schemeClr val="tx1"/>
              </a:solidFill>
            </a:rPr>
            <a:t>Management of reforestation</a:t>
          </a:r>
        </a:p>
        <a:p>
          <a:r>
            <a:rPr lang="en-US" sz="1200" dirty="0">
              <a:solidFill>
                <a:schemeClr val="tx1"/>
              </a:solidFill>
            </a:rPr>
            <a:t>Monitoring  </a:t>
          </a:r>
        </a:p>
        <a:p>
          <a:endParaRPr lang="en-US" sz="1600" dirty="0"/>
        </a:p>
        <a:p>
          <a:endParaRPr lang="en-US" sz="1600" dirty="0"/>
        </a:p>
        <a:p>
          <a:endParaRPr lang="en-US" sz="1600" dirty="0"/>
        </a:p>
      </dgm:t>
    </dgm:pt>
    <dgm:pt modelId="{92DB3283-FBA4-48FF-A18C-8D4FE4DFEFF4}" type="parTrans" cxnId="{CD8479DF-4FB2-4B15-B785-A75CD87AE9CF}">
      <dgm:prSet/>
      <dgm:spPr/>
      <dgm:t>
        <a:bodyPr/>
        <a:lstStyle/>
        <a:p>
          <a:endParaRPr lang="en-US"/>
        </a:p>
      </dgm:t>
    </dgm:pt>
    <dgm:pt modelId="{AB6581AF-71CF-4714-BA46-528A2C59A54E}" type="sibTrans" cxnId="{CD8479DF-4FB2-4B15-B785-A75CD87AE9CF}">
      <dgm:prSet/>
      <dgm:spPr/>
      <dgm:t>
        <a:bodyPr/>
        <a:lstStyle/>
        <a:p>
          <a:endParaRPr lang="en-US"/>
        </a:p>
      </dgm:t>
    </dgm:pt>
    <dgm:pt modelId="{C20FB726-756F-486E-98B4-7DBB8F9DB018}">
      <dgm:prSet phldrT="[Text]" custT="1"/>
      <dgm:spPr/>
      <dgm:t>
        <a:bodyPr/>
        <a:lstStyle/>
        <a:p>
          <a:endParaRPr lang="en-US" sz="1800" dirty="0"/>
        </a:p>
        <a:p>
          <a:r>
            <a:rPr lang="en-US" sz="1800" dirty="0">
              <a:solidFill>
                <a:schemeClr val="tx1"/>
              </a:solidFill>
            </a:rPr>
            <a:t>2018</a:t>
          </a:r>
        </a:p>
      </dgm:t>
    </dgm:pt>
    <dgm:pt modelId="{21023AE6-152F-4688-BB94-10E7185FA5CB}" type="sibTrans" cxnId="{328BE08E-042A-4517-882F-3CE7CD8D1AF1}">
      <dgm:prSet/>
      <dgm:spPr/>
      <dgm:t>
        <a:bodyPr/>
        <a:lstStyle/>
        <a:p>
          <a:endParaRPr lang="en-US"/>
        </a:p>
      </dgm:t>
    </dgm:pt>
    <dgm:pt modelId="{9260FED0-F91C-4794-81E9-45DB5BCDD47B}" type="parTrans" cxnId="{328BE08E-042A-4517-882F-3CE7CD8D1AF1}">
      <dgm:prSet/>
      <dgm:spPr/>
      <dgm:t>
        <a:bodyPr/>
        <a:lstStyle/>
        <a:p>
          <a:endParaRPr lang="en-US"/>
        </a:p>
      </dgm:t>
    </dgm:pt>
    <dgm:pt modelId="{E80F8CE5-B20F-4EBD-9F83-0CFFCDDD945E}">
      <dgm:prSet phldrT="[Text]" custT="1"/>
      <dgm:spPr/>
      <dgm:t>
        <a:bodyPr/>
        <a:lstStyle/>
        <a:p>
          <a:r>
            <a:rPr lang="en-US" sz="1200" dirty="0">
              <a:solidFill>
                <a:schemeClr val="tx1"/>
              </a:solidFill>
            </a:rPr>
            <a:t>Project design activities</a:t>
          </a:r>
        </a:p>
      </dgm:t>
    </dgm:pt>
    <dgm:pt modelId="{92791B9B-89FA-4F7A-9AA4-BE3EAAE7906C}" type="sibTrans" cxnId="{0F3361B3-F5AC-482F-A67B-8F0920DCBF42}">
      <dgm:prSet/>
      <dgm:spPr/>
      <dgm:t>
        <a:bodyPr/>
        <a:lstStyle/>
        <a:p>
          <a:endParaRPr lang="en-US"/>
        </a:p>
      </dgm:t>
    </dgm:pt>
    <dgm:pt modelId="{ADFFD555-4079-45CE-A206-F09EAA3D87FE}" type="parTrans" cxnId="{0F3361B3-F5AC-482F-A67B-8F0920DCBF42}">
      <dgm:prSet/>
      <dgm:spPr/>
      <dgm:t>
        <a:bodyPr/>
        <a:lstStyle/>
        <a:p>
          <a:endParaRPr lang="en-US"/>
        </a:p>
      </dgm:t>
    </dgm:pt>
    <dgm:pt modelId="{93256A4C-E528-46B5-BD2E-42D2D4A94D2D}">
      <dgm:prSet phldrT="[Text]" custT="1"/>
      <dgm:spPr/>
      <dgm:t>
        <a:bodyPr/>
        <a:lstStyle/>
        <a:p>
          <a:r>
            <a:rPr lang="en-US" sz="1200" dirty="0">
              <a:solidFill>
                <a:schemeClr val="tx1"/>
              </a:solidFill>
            </a:rPr>
            <a:t>Local stakeholder consultations</a:t>
          </a:r>
        </a:p>
      </dgm:t>
    </dgm:pt>
    <dgm:pt modelId="{FCDC795E-B359-4699-A91E-EBD5ACA6C534}" type="sibTrans" cxnId="{0E86E77D-5F04-42F3-903D-0E37BB93A4F7}">
      <dgm:prSet/>
      <dgm:spPr/>
      <dgm:t>
        <a:bodyPr/>
        <a:lstStyle/>
        <a:p>
          <a:endParaRPr lang="en-US"/>
        </a:p>
      </dgm:t>
    </dgm:pt>
    <dgm:pt modelId="{646F2ACF-E156-4F68-A22C-D0DE5F605758}" type="parTrans" cxnId="{0E86E77D-5F04-42F3-903D-0E37BB93A4F7}">
      <dgm:prSet/>
      <dgm:spPr/>
      <dgm:t>
        <a:bodyPr/>
        <a:lstStyle/>
        <a:p>
          <a:endParaRPr lang="en-US"/>
        </a:p>
      </dgm:t>
    </dgm:pt>
    <dgm:pt modelId="{3A264F1A-7A6A-40F5-84BE-6B2A74B0CC5C}">
      <dgm:prSet phldrT="[Text]" custT="1"/>
      <dgm:spPr/>
      <dgm:t>
        <a:bodyPr/>
        <a:lstStyle/>
        <a:p>
          <a:r>
            <a:rPr lang="en-US" sz="1200" dirty="0">
              <a:solidFill>
                <a:schemeClr val="tx1"/>
              </a:solidFill>
            </a:rPr>
            <a:t>Farmer selection, mapping and training</a:t>
          </a:r>
        </a:p>
      </dgm:t>
    </dgm:pt>
    <dgm:pt modelId="{109D38A6-8AAF-41E3-AA50-FBE5F0866590}" type="parTrans" cxnId="{56647C6A-A0AC-49CE-9D45-A3C1282E92C0}">
      <dgm:prSet/>
      <dgm:spPr/>
      <dgm:t>
        <a:bodyPr/>
        <a:lstStyle/>
        <a:p>
          <a:endParaRPr lang="en-US"/>
        </a:p>
      </dgm:t>
    </dgm:pt>
    <dgm:pt modelId="{54A166CA-DD39-4357-A079-361ABEC61884}" type="sibTrans" cxnId="{56647C6A-A0AC-49CE-9D45-A3C1282E92C0}">
      <dgm:prSet/>
      <dgm:spPr/>
      <dgm:t>
        <a:bodyPr/>
        <a:lstStyle/>
        <a:p>
          <a:endParaRPr lang="en-US"/>
        </a:p>
      </dgm:t>
    </dgm:pt>
    <dgm:pt modelId="{EAC4A1FC-AEB7-4927-A523-305133F63A89}">
      <dgm:prSet phldrT="[Text]" custT="1"/>
      <dgm:spPr/>
      <dgm:t>
        <a:bodyPr/>
        <a:lstStyle/>
        <a:p>
          <a:r>
            <a:rPr lang="en-US" sz="1200" dirty="0">
              <a:solidFill>
                <a:schemeClr val="tx1"/>
              </a:solidFill>
            </a:rPr>
            <a:t>Reforest 210 ha</a:t>
          </a:r>
        </a:p>
      </dgm:t>
    </dgm:pt>
    <dgm:pt modelId="{390E9EE2-91DF-43A2-938E-805A5EE49F0A}" type="parTrans" cxnId="{13CB4EEE-D308-4C9E-AC47-C1A70D15B207}">
      <dgm:prSet/>
      <dgm:spPr/>
      <dgm:t>
        <a:bodyPr/>
        <a:lstStyle/>
        <a:p>
          <a:endParaRPr lang="en-US"/>
        </a:p>
      </dgm:t>
    </dgm:pt>
    <dgm:pt modelId="{F47DF7D2-A310-4146-BC9C-C83EF85C9DEB}" type="sibTrans" cxnId="{13CB4EEE-D308-4C9E-AC47-C1A70D15B207}">
      <dgm:prSet/>
      <dgm:spPr/>
      <dgm:t>
        <a:bodyPr/>
        <a:lstStyle/>
        <a:p>
          <a:endParaRPr lang="en-US"/>
        </a:p>
      </dgm:t>
    </dgm:pt>
    <dgm:pt modelId="{E9DA1121-ADEA-4770-BBD3-2F4442ECB0FD}">
      <dgm:prSet phldrT="[Text]" custT="1"/>
      <dgm:spPr/>
      <dgm:t>
        <a:bodyPr/>
        <a:lstStyle/>
        <a:p>
          <a:r>
            <a:rPr lang="en-US" sz="1200" dirty="0">
              <a:solidFill>
                <a:schemeClr val="tx1"/>
              </a:solidFill>
            </a:rPr>
            <a:t>Management of reforestation</a:t>
          </a:r>
        </a:p>
      </dgm:t>
    </dgm:pt>
    <dgm:pt modelId="{A7D87478-7513-4BC2-99C7-B6F93A25D1D1}" type="parTrans" cxnId="{4452C707-C5CE-417B-9FDE-3B80B2F73743}">
      <dgm:prSet/>
      <dgm:spPr/>
      <dgm:t>
        <a:bodyPr/>
        <a:lstStyle/>
        <a:p>
          <a:endParaRPr lang="en-US"/>
        </a:p>
      </dgm:t>
    </dgm:pt>
    <dgm:pt modelId="{135F69A9-C967-45EA-AFF1-819636E9F01B}" type="sibTrans" cxnId="{4452C707-C5CE-417B-9FDE-3B80B2F73743}">
      <dgm:prSet/>
      <dgm:spPr/>
      <dgm:t>
        <a:bodyPr/>
        <a:lstStyle/>
        <a:p>
          <a:endParaRPr lang="en-US"/>
        </a:p>
      </dgm:t>
    </dgm:pt>
    <dgm:pt modelId="{6050FFEC-F06E-43CD-A545-3405273B5C12}" type="pres">
      <dgm:prSet presAssocID="{C75336AA-0724-41E0-94B8-0A3EDE50C77B}" presName="Name0" presStyleCnt="0">
        <dgm:presLayoutVars>
          <dgm:dir/>
          <dgm:resizeHandles val="exact"/>
        </dgm:presLayoutVars>
      </dgm:prSet>
      <dgm:spPr/>
    </dgm:pt>
    <dgm:pt modelId="{DFC0B44F-47A0-466A-9D66-E5335EDF574C}" type="pres">
      <dgm:prSet presAssocID="{7C1C661A-343F-47CB-A320-DF321805500D}" presName="node" presStyleLbl="node1" presStyleIdx="0" presStyleCnt="6" custScaleX="107555" custLinFactX="2327" custLinFactNeighborX="100000" custLinFactNeighborY="9921">
        <dgm:presLayoutVars>
          <dgm:bulletEnabled val="1"/>
        </dgm:presLayoutVars>
      </dgm:prSet>
      <dgm:spPr/>
    </dgm:pt>
    <dgm:pt modelId="{9A028FB0-EAC2-43D7-A265-BE2294170D5C}" type="pres">
      <dgm:prSet presAssocID="{C0C454F7-EFAA-4F7E-B237-2A9293263499}" presName="sibTrans" presStyleCnt="0"/>
      <dgm:spPr/>
    </dgm:pt>
    <dgm:pt modelId="{4C670F50-C524-46C9-884E-D237D0C474E3}" type="pres">
      <dgm:prSet presAssocID="{C20FB726-756F-486E-98B4-7DBB8F9DB018}" presName="node" presStyleLbl="node1" presStyleIdx="1" presStyleCnt="6" custLinFactNeighborX="44376" custLinFactNeighborY="-212">
        <dgm:presLayoutVars>
          <dgm:bulletEnabled val="1"/>
        </dgm:presLayoutVars>
      </dgm:prSet>
      <dgm:spPr/>
    </dgm:pt>
    <dgm:pt modelId="{0E664C1E-611E-465A-ADC5-C459A3170164}" type="pres">
      <dgm:prSet presAssocID="{21023AE6-152F-4688-BB94-10E7185FA5CB}" presName="sibTrans" presStyleCnt="0"/>
      <dgm:spPr/>
    </dgm:pt>
    <dgm:pt modelId="{C5CD89EF-DB8E-4F41-B90E-7F8280CD90DF}" type="pres">
      <dgm:prSet presAssocID="{9EC35142-1F89-4C2C-B8B7-770A77C7E0DD}" presName="node" presStyleLbl="node1" presStyleIdx="2" presStyleCnt="6" custScaleX="110064" custLinFactNeighborX="-72253">
        <dgm:presLayoutVars>
          <dgm:bulletEnabled val="1"/>
        </dgm:presLayoutVars>
      </dgm:prSet>
      <dgm:spPr/>
    </dgm:pt>
    <dgm:pt modelId="{D53A3E70-9D9A-4CC5-894D-4EE73007E73A}" type="pres">
      <dgm:prSet presAssocID="{E5FBC06C-7242-4256-B9E1-327019458F45}" presName="sibTrans" presStyleCnt="0"/>
      <dgm:spPr/>
    </dgm:pt>
    <dgm:pt modelId="{BE59CA27-F508-41E1-BCF2-17504019B8AB}" type="pres">
      <dgm:prSet presAssocID="{A147A7F1-1184-41E4-A250-7F5D61DCE665}" presName="node" presStyleLbl="node1" presStyleIdx="3" presStyleCnt="6" custLinFactX="-4386" custLinFactNeighborX="-100000">
        <dgm:presLayoutVars>
          <dgm:bulletEnabled val="1"/>
        </dgm:presLayoutVars>
      </dgm:prSet>
      <dgm:spPr/>
    </dgm:pt>
    <dgm:pt modelId="{25DDB963-010C-4351-8ACB-14587F18A143}" type="pres">
      <dgm:prSet presAssocID="{349F8318-0B60-4B17-852A-B2D5B07BEC6B}" presName="sibTrans" presStyleCnt="0"/>
      <dgm:spPr/>
    </dgm:pt>
    <dgm:pt modelId="{6B0CEA44-A1BF-4199-A011-FCFD0B8A45E7}" type="pres">
      <dgm:prSet presAssocID="{A02CDAFD-594D-4CFA-A0A5-1DC7B328DB5C}" presName="node" presStyleLbl="node1" presStyleIdx="4" presStyleCnt="6" custLinFactX="-6961" custLinFactNeighborX="-100000">
        <dgm:presLayoutVars>
          <dgm:bulletEnabled val="1"/>
        </dgm:presLayoutVars>
      </dgm:prSet>
      <dgm:spPr/>
    </dgm:pt>
    <dgm:pt modelId="{9B047930-A9B2-4395-8428-A3094F5165E2}" type="pres">
      <dgm:prSet presAssocID="{138CC936-4D6B-4E36-99C5-9FC3A65C318E}" presName="sibTrans" presStyleCnt="0"/>
      <dgm:spPr/>
    </dgm:pt>
    <dgm:pt modelId="{D5080A0C-A131-4FB9-8F2C-7A08715C0FA2}" type="pres">
      <dgm:prSet presAssocID="{9C698C3E-8DDC-4BA5-83EC-DE6A1284D73B}" presName="node" presStyleLbl="node1" presStyleIdx="5" presStyleCnt="6" custLinFactX="-9536" custLinFactNeighborX="-100000" custLinFactNeighborY="38">
        <dgm:presLayoutVars>
          <dgm:bulletEnabled val="1"/>
        </dgm:presLayoutVars>
      </dgm:prSet>
      <dgm:spPr/>
    </dgm:pt>
  </dgm:ptLst>
  <dgm:cxnLst>
    <dgm:cxn modelId="{88711800-BEC3-4EBD-A1CE-23F74CC8DD59}" type="presOf" srcId="{C20FB726-756F-486E-98B4-7DBB8F9DB018}" destId="{4C670F50-C524-46C9-884E-D237D0C474E3}" srcOrd="0" destOrd="0" presId="urn:microsoft.com/office/officeart/2005/8/layout/hList6"/>
    <dgm:cxn modelId="{E4253001-62A7-43A7-A53E-4EE6D4EF8F2F}" srcId="{C75336AA-0724-41E0-94B8-0A3EDE50C77B}" destId="{A02CDAFD-594D-4CFA-A0A5-1DC7B328DB5C}" srcOrd="4" destOrd="0" parTransId="{C4373661-0DE5-4081-9387-F3BBB182CF82}" sibTransId="{138CC936-4D6B-4E36-99C5-9FC3A65C318E}"/>
    <dgm:cxn modelId="{4452C707-C5CE-417B-9FDE-3B80B2F73743}" srcId="{9EC35142-1F89-4C2C-B8B7-770A77C7E0DD}" destId="{E9DA1121-ADEA-4770-BBD3-2F4442ECB0FD}" srcOrd="1" destOrd="0" parTransId="{A7D87478-7513-4BC2-99C7-B6F93A25D1D1}" sibTransId="{135F69A9-C967-45EA-AFF1-819636E9F01B}"/>
    <dgm:cxn modelId="{20BC502D-7F68-422C-A17A-09C0BD631453}" type="presOf" srcId="{93256A4C-E528-46B5-BD2E-42D2D4A94D2D}" destId="{DFC0B44F-47A0-466A-9D66-E5335EDF574C}" srcOrd="0" destOrd="1" presId="urn:microsoft.com/office/officeart/2005/8/layout/hList6"/>
    <dgm:cxn modelId="{B8C0DD2D-4EF2-4F70-BC81-F87B1B2712D4}" type="presOf" srcId="{A147A7F1-1184-41E4-A250-7F5D61DCE665}" destId="{BE59CA27-F508-41E1-BCF2-17504019B8AB}" srcOrd="0" destOrd="0" presId="urn:microsoft.com/office/officeart/2005/8/layout/hList6"/>
    <dgm:cxn modelId="{6DF2EE60-BA43-4CCC-BB62-BA2E8604CD3B}" type="presOf" srcId="{9EC35142-1F89-4C2C-B8B7-770A77C7E0DD}" destId="{C5CD89EF-DB8E-4F41-B90E-7F8280CD90DF}" srcOrd="0" destOrd="0" presId="urn:microsoft.com/office/officeart/2005/8/layout/hList6"/>
    <dgm:cxn modelId="{56647C6A-A0AC-49CE-9D45-A3C1282E92C0}" srcId="{C20FB726-756F-486E-98B4-7DBB8F9DB018}" destId="{3A264F1A-7A6A-40F5-84BE-6B2A74B0CC5C}" srcOrd="1" destOrd="0" parTransId="{109D38A6-8AAF-41E3-AA50-FBE5F0866590}" sibTransId="{54A166CA-DD39-4357-A079-361ABEC61884}"/>
    <dgm:cxn modelId="{C5EE1476-BA2C-4E7B-8CB9-90F807C38DDB}" type="presOf" srcId="{A02CDAFD-594D-4CFA-A0A5-1DC7B328DB5C}" destId="{6B0CEA44-A1BF-4199-A011-FCFD0B8A45E7}" srcOrd="0" destOrd="0" presId="urn:microsoft.com/office/officeart/2005/8/layout/hList6"/>
    <dgm:cxn modelId="{0E86E77D-5F04-42F3-903D-0E37BB93A4F7}" srcId="{7C1C661A-343F-47CB-A320-DF321805500D}" destId="{93256A4C-E528-46B5-BD2E-42D2D4A94D2D}" srcOrd="0" destOrd="0" parTransId="{646F2ACF-E156-4F68-A22C-D0DE5F605758}" sibTransId="{FCDC795E-B359-4699-A91E-EBD5ACA6C534}"/>
    <dgm:cxn modelId="{6A7C597E-C3F0-41B4-AFD7-3489F72231DE}" srcId="{C75336AA-0724-41E0-94B8-0A3EDE50C77B}" destId="{A147A7F1-1184-41E4-A250-7F5D61DCE665}" srcOrd="3" destOrd="0" parTransId="{4CF684A0-6ECB-40F2-BF34-055D01387B7B}" sibTransId="{349F8318-0B60-4B17-852A-B2D5B07BEC6B}"/>
    <dgm:cxn modelId="{95A2228D-52E6-4D21-8DDA-A5969C2A76C2}" srcId="{C75336AA-0724-41E0-94B8-0A3EDE50C77B}" destId="{7C1C661A-343F-47CB-A320-DF321805500D}" srcOrd="0" destOrd="0" parTransId="{CE3677C2-EA02-4BC9-A759-36B601F240AB}" sibTransId="{C0C454F7-EFAA-4F7E-B237-2A9293263499}"/>
    <dgm:cxn modelId="{328BE08E-042A-4517-882F-3CE7CD8D1AF1}" srcId="{C75336AA-0724-41E0-94B8-0A3EDE50C77B}" destId="{C20FB726-756F-486E-98B4-7DBB8F9DB018}" srcOrd="1" destOrd="0" parTransId="{9260FED0-F91C-4794-81E9-45DB5BCDD47B}" sibTransId="{21023AE6-152F-4688-BB94-10E7185FA5CB}"/>
    <dgm:cxn modelId="{900CD19A-BB3A-45D7-A719-E1380ED9E904}" type="presOf" srcId="{EAC4A1FC-AEB7-4927-A523-305133F63A89}" destId="{4C670F50-C524-46C9-884E-D237D0C474E3}" srcOrd="0" destOrd="3" presId="urn:microsoft.com/office/officeart/2005/8/layout/hList6"/>
    <dgm:cxn modelId="{4B18949C-C3F7-4E31-8E23-038B3957830F}" type="presOf" srcId="{9C698C3E-8DDC-4BA5-83EC-DE6A1284D73B}" destId="{D5080A0C-A131-4FB9-8F2C-7A08715C0FA2}" srcOrd="0" destOrd="0" presId="urn:microsoft.com/office/officeart/2005/8/layout/hList6"/>
    <dgm:cxn modelId="{7E18099F-71B8-43DF-AD50-717ACDEF3BA0}" srcId="{C75336AA-0724-41E0-94B8-0A3EDE50C77B}" destId="{9EC35142-1F89-4C2C-B8B7-770A77C7E0DD}" srcOrd="2" destOrd="0" parTransId="{B57F656B-733A-4BF7-AAA5-EC06557C45EF}" sibTransId="{E5FBC06C-7242-4256-B9E1-327019458F45}"/>
    <dgm:cxn modelId="{0F3361B3-F5AC-482F-A67B-8F0920DCBF42}" srcId="{7C1C661A-343F-47CB-A320-DF321805500D}" destId="{E80F8CE5-B20F-4EBD-9F83-0CFFCDDD945E}" srcOrd="1" destOrd="0" parTransId="{ADFFD555-4079-45CE-A206-F09EAA3D87FE}" sibTransId="{92791B9B-89FA-4F7A-9AA4-BE3EAAE7906C}"/>
    <dgm:cxn modelId="{FAE161B9-4DD2-4725-90AB-7E90FC5E9070}" type="presOf" srcId="{E9DA1121-ADEA-4770-BBD3-2F4442ECB0FD}" destId="{C5CD89EF-DB8E-4F41-B90E-7F8280CD90DF}" srcOrd="0" destOrd="2" presId="urn:microsoft.com/office/officeart/2005/8/layout/hList6"/>
    <dgm:cxn modelId="{4C4C11BE-84AD-44DC-924E-98D90BB968D8}" srcId="{9EC35142-1F89-4C2C-B8B7-770A77C7E0DD}" destId="{223254B7-1716-4AEE-B039-AF2AF30ED8D3}" srcOrd="0" destOrd="0" parTransId="{B7A57B15-F791-4FB2-90D6-56AB92ABDECA}" sibTransId="{B347B2C6-FFEC-48FB-8410-7AE2CF2A1FF5}"/>
    <dgm:cxn modelId="{E7F1A7C2-0544-4519-B1CC-A480017C239F}" type="presOf" srcId="{E80F8CE5-B20F-4EBD-9F83-0CFFCDDD945E}" destId="{DFC0B44F-47A0-466A-9D66-E5335EDF574C}" srcOrd="0" destOrd="2" presId="urn:microsoft.com/office/officeart/2005/8/layout/hList6"/>
    <dgm:cxn modelId="{C6EF17D2-1697-463D-96D5-C74EEA6F2EEB}" type="presOf" srcId="{223254B7-1716-4AEE-B039-AF2AF30ED8D3}" destId="{C5CD89EF-DB8E-4F41-B90E-7F8280CD90DF}" srcOrd="0" destOrd="1" presId="urn:microsoft.com/office/officeart/2005/8/layout/hList6"/>
    <dgm:cxn modelId="{CD8479DF-4FB2-4B15-B785-A75CD87AE9CF}" srcId="{C75336AA-0724-41E0-94B8-0A3EDE50C77B}" destId="{9C698C3E-8DDC-4BA5-83EC-DE6A1284D73B}" srcOrd="5" destOrd="0" parTransId="{92DB3283-FBA4-48FF-A18C-8D4FE4DFEFF4}" sibTransId="{AB6581AF-71CF-4714-BA46-528A2C59A54E}"/>
    <dgm:cxn modelId="{7E62E9E2-2C74-4825-B6E6-433329FB1CCE}" type="presOf" srcId="{C75336AA-0724-41E0-94B8-0A3EDE50C77B}" destId="{6050FFEC-F06E-43CD-A545-3405273B5C12}" srcOrd="0" destOrd="0" presId="urn:microsoft.com/office/officeart/2005/8/layout/hList6"/>
    <dgm:cxn modelId="{C9B59AE4-8891-42BE-A899-A9F6AC36A08A}" type="presOf" srcId="{3A264F1A-7A6A-40F5-84BE-6B2A74B0CC5C}" destId="{4C670F50-C524-46C9-884E-D237D0C474E3}" srcOrd="0" destOrd="2" presId="urn:microsoft.com/office/officeart/2005/8/layout/hList6"/>
    <dgm:cxn modelId="{6845FCE5-FD0E-4E6F-89F3-3248D030684C}" type="presOf" srcId="{7C1C661A-343F-47CB-A320-DF321805500D}" destId="{DFC0B44F-47A0-466A-9D66-E5335EDF574C}" srcOrd="0" destOrd="0" presId="urn:microsoft.com/office/officeart/2005/8/layout/hList6"/>
    <dgm:cxn modelId="{13CB4EEE-D308-4C9E-AC47-C1A70D15B207}" srcId="{C20FB726-756F-486E-98B4-7DBB8F9DB018}" destId="{EAC4A1FC-AEB7-4927-A523-305133F63A89}" srcOrd="2" destOrd="0" parTransId="{390E9EE2-91DF-43A2-938E-805A5EE49F0A}" sibTransId="{F47DF7D2-A310-4146-BC9C-C83EF85C9DEB}"/>
    <dgm:cxn modelId="{36AA0CFC-04DB-4003-8A41-365EA916707F}" srcId="{C20FB726-756F-486E-98B4-7DBB8F9DB018}" destId="{8C7E0DF4-E72D-46C8-BC00-6BB588E102DF}" srcOrd="0" destOrd="0" parTransId="{C49082BC-DFB9-437D-91B1-AE327A56416D}" sibTransId="{6BA13B58-211E-4FCF-B8B2-D0A0AAD1B8AE}"/>
    <dgm:cxn modelId="{57C75DFD-6807-44F9-BAB8-D3436EE4EA8D}" type="presOf" srcId="{8C7E0DF4-E72D-46C8-BC00-6BB588E102DF}" destId="{4C670F50-C524-46C9-884E-D237D0C474E3}" srcOrd="0" destOrd="1" presId="urn:microsoft.com/office/officeart/2005/8/layout/hList6"/>
    <dgm:cxn modelId="{14AC7E57-ACA9-4B5B-A6FD-1FF280B0BBE7}" type="presParOf" srcId="{6050FFEC-F06E-43CD-A545-3405273B5C12}" destId="{DFC0B44F-47A0-466A-9D66-E5335EDF574C}" srcOrd="0" destOrd="0" presId="urn:microsoft.com/office/officeart/2005/8/layout/hList6"/>
    <dgm:cxn modelId="{C02E1B8E-A266-4BB0-B27F-344D233FF6EE}" type="presParOf" srcId="{6050FFEC-F06E-43CD-A545-3405273B5C12}" destId="{9A028FB0-EAC2-43D7-A265-BE2294170D5C}" srcOrd="1" destOrd="0" presId="urn:microsoft.com/office/officeart/2005/8/layout/hList6"/>
    <dgm:cxn modelId="{A07DE3E2-F7BF-4EBD-B84B-3A3CE1F379CC}" type="presParOf" srcId="{6050FFEC-F06E-43CD-A545-3405273B5C12}" destId="{4C670F50-C524-46C9-884E-D237D0C474E3}" srcOrd="2" destOrd="0" presId="urn:microsoft.com/office/officeart/2005/8/layout/hList6"/>
    <dgm:cxn modelId="{D8B08C40-34FC-42B5-A5DF-4EE436B0BBEC}" type="presParOf" srcId="{6050FFEC-F06E-43CD-A545-3405273B5C12}" destId="{0E664C1E-611E-465A-ADC5-C459A3170164}" srcOrd="3" destOrd="0" presId="urn:microsoft.com/office/officeart/2005/8/layout/hList6"/>
    <dgm:cxn modelId="{70BBB358-3695-4BD1-AE0A-0FA7A5AF7508}" type="presParOf" srcId="{6050FFEC-F06E-43CD-A545-3405273B5C12}" destId="{C5CD89EF-DB8E-4F41-B90E-7F8280CD90DF}" srcOrd="4" destOrd="0" presId="urn:microsoft.com/office/officeart/2005/8/layout/hList6"/>
    <dgm:cxn modelId="{4CD3A5E6-B35D-4A20-A8C2-DAA2304BEF92}" type="presParOf" srcId="{6050FFEC-F06E-43CD-A545-3405273B5C12}" destId="{D53A3E70-9D9A-4CC5-894D-4EE73007E73A}" srcOrd="5" destOrd="0" presId="urn:microsoft.com/office/officeart/2005/8/layout/hList6"/>
    <dgm:cxn modelId="{7DA782C8-14D6-46C2-9D76-B68A9F1BECD1}" type="presParOf" srcId="{6050FFEC-F06E-43CD-A545-3405273B5C12}" destId="{BE59CA27-F508-41E1-BCF2-17504019B8AB}" srcOrd="6" destOrd="0" presId="urn:microsoft.com/office/officeart/2005/8/layout/hList6"/>
    <dgm:cxn modelId="{82D896F0-AB1E-49BA-B580-E2B560B18149}" type="presParOf" srcId="{6050FFEC-F06E-43CD-A545-3405273B5C12}" destId="{25DDB963-010C-4351-8ACB-14587F18A143}" srcOrd="7" destOrd="0" presId="urn:microsoft.com/office/officeart/2005/8/layout/hList6"/>
    <dgm:cxn modelId="{BED7F65E-3979-4D90-A924-F0258903C9EC}" type="presParOf" srcId="{6050FFEC-F06E-43CD-A545-3405273B5C12}" destId="{6B0CEA44-A1BF-4199-A011-FCFD0B8A45E7}" srcOrd="8" destOrd="0" presId="urn:microsoft.com/office/officeart/2005/8/layout/hList6"/>
    <dgm:cxn modelId="{7E76D5F6-68BF-4DED-BE67-13867884EF75}" type="presParOf" srcId="{6050FFEC-F06E-43CD-A545-3405273B5C12}" destId="{9B047930-A9B2-4395-8428-A3094F5165E2}" srcOrd="9" destOrd="0" presId="urn:microsoft.com/office/officeart/2005/8/layout/hList6"/>
    <dgm:cxn modelId="{8916D1A8-42EF-4250-8DAF-9E5B6E645194}" type="presParOf" srcId="{6050FFEC-F06E-43CD-A545-3405273B5C12}" destId="{D5080A0C-A131-4FB9-8F2C-7A08715C0FA2}"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0B44F-47A0-466A-9D66-E5335EDF574C}">
      <dsp:nvSpPr>
        <dsp:cNvPr id="0" name=""/>
        <dsp:cNvSpPr/>
      </dsp:nvSpPr>
      <dsp:spPr>
        <a:xfrm rot="16200000">
          <a:off x="-1011018" y="1125788"/>
          <a:ext cx="3492500" cy="1240923"/>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solidFill>
                <a:schemeClr val="tx1"/>
              </a:solidFill>
            </a:rPr>
            <a:t>2017</a:t>
          </a:r>
        </a:p>
        <a:p>
          <a:pPr marL="114300" lvl="1" indent="-114300" algn="l" defTabSz="533400">
            <a:lnSpc>
              <a:spcPct val="90000"/>
            </a:lnSpc>
            <a:spcBef>
              <a:spcPct val="0"/>
            </a:spcBef>
            <a:spcAft>
              <a:spcPct val="15000"/>
            </a:spcAft>
            <a:buChar char="•"/>
          </a:pPr>
          <a:r>
            <a:rPr lang="en-US" sz="1200" kern="1200" dirty="0">
              <a:solidFill>
                <a:schemeClr val="tx1"/>
              </a:solidFill>
            </a:rPr>
            <a:t>Local stakeholder consultations</a:t>
          </a:r>
        </a:p>
        <a:p>
          <a:pPr marL="114300" lvl="1" indent="-114300" algn="l" defTabSz="533400">
            <a:lnSpc>
              <a:spcPct val="90000"/>
            </a:lnSpc>
            <a:spcBef>
              <a:spcPct val="0"/>
            </a:spcBef>
            <a:spcAft>
              <a:spcPct val="15000"/>
            </a:spcAft>
            <a:buChar char="•"/>
          </a:pPr>
          <a:r>
            <a:rPr lang="en-US" sz="1200" kern="1200" dirty="0">
              <a:solidFill>
                <a:schemeClr val="tx1"/>
              </a:solidFill>
            </a:rPr>
            <a:t>Project design activities</a:t>
          </a:r>
        </a:p>
      </dsp:txBody>
      <dsp:txXfrm rot="5400000">
        <a:off x="114770" y="698500"/>
        <a:ext cx="1240923" cy="2095500"/>
      </dsp:txXfrm>
    </dsp:sp>
    <dsp:sp modelId="{4C670F50-C524-46C9-884E-D237D0C474E3}">
      <dsp:nvSpPr>
        <dsp:cNvPr id="0" name=""/>
        <dsp:cNvSpPr/>
      </dsp:nvSpPr>
      <dsp:spPr>
        <a:xfrm rot="16200000">
          <a:off x="197873" y="1169371"/>
          <a:ext cx="3492500" cy="1153757"/>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marL="0" lvl="0" indent="0" algn="l" defTabSz="800100">
            <a:lnSpc>
              <a:spcPct val="90000"/>
            </a:lnSpc>
            <a:spcBef>
              <a:spcPct val="0"/>
            </a:spcBef>
            <a:spcAft>
              <a:spcPct val="35000"/>
            </a:spcAft>
            <a:buNone/>
          </a:pPr>
          <a:endParaRPr lang="en-US" sz="1800" kern="1200" dirty="0"/>
        </a:p>
        <a:p>
          <a:pPr marL="0" lvl="0" indent="0" algn="l" defTabSz="800100">
            <a:lnSpc>
              <a:spcPct val="90000"/>
            </a:lnSpc>
            <a:spcBef>
              <a:spcPct val="0"/>
            </a:spcBef>
            <a:spcAft>
              <a:spcPct val="35000"/>
            </a:spcAft>
            <a:buNone/>
          </a:pPr>
          <a:r>
            <a:rPr lang="en-US" sz="1800" kern="1200" dirty="0">
              <a:solidFill>
                <a:schemeClr val="tx1"/>
              </a:solidFill>
            </a:rPr>
            <a:t>2018</a:t>
          </a:r>
        </a:p>
        <a:p>
          <a:pPr marL="114300" lvl="1" indent="-114300" algn="l" defTabSz="533400">
            <a:lnSpc>
              <a:spcPct val="90000"/>
            </a:lnSpc>
            <a:spcBef>
              <a:spcPct val="0"/>
            </a:spcBef>
            <a:spcAft>
              <a:spcPct val="15000"/>
            </a:spcAft>
            <a:buChar char="•"/>
          </a:pPr>
          <a:r>
            <a:rPr lang="en-US" sz="1200" kern="1200" dirty="0">
              <a:solidFill>
                <a:schemeClr val="tx1"/>
              </a:solidFill>
            </a:rPr>
            <a:t>Finalizing LSCs</a:t>
          </a:r>
        </a:p>
        <a:p>
          <a:pPr marL="114300" lvl="1" indent="-114300" algn="l" defTabSz="533400">
            <a:lnSpc>
              <a:spcPct val="90000"/>
            </a:lnSpc>
            <a:spcBef>
              <a:spcPct val="0"/>
            </a:spcBef>
            <a:spcAft>
              <a:spcPct val="15000"/>
            </a:spcAft>
            <a:buChar char="•"/>
          </a:pPr>
          <a:r>
            <a:rPr lang="en-US" sz="1200" kern="1200" dirty="0">
              <a:solidFill>
                <a:schemeClr val="tx1"/>
              </a:solidFill>
            </a:rPr>
            <a:t>Farmer selection, mapping and training</a:t>
          </a:r>
        </a:p>
        <a:p>
          <a:pPr marL="114300" lvl="1" indent="-114300" algn="l" defTabSz="533400">
            <a:lnSpc>
              <a:spcPct val="90000"/>
            </a:lnSpc>
            <a:spcBef>
              <a:spcPct val="0"/>
            </a:spcBef>
            <a:spcAft>
              <a:spcPct val="15000"/>
            </a:spcAft>
            <a:buChar char="•"/>
          </a:pPr>
          <a:r>
            <a:rPr lang="en-US" sz="1200" kern="1200" dirty="0">
              <a:solidFill>
                <a:schemeClr val="tx1"/>
              </a:solidFill>
            </a:rPr>
            <a:t>Reforest 210 ha</a:t>
          </a:r>
        </a:p>
      </dsp:txBody>
      <dsp:txXfrm rot="5400000">
        <a:off x="1367244" y="698500"/>
        <a:ext cx="1153757" cy="2095500"/>
      </dsp:txXfrm>
    </dsp:sp>
    <dsp:sp modelId="{C5CD89EF-DB8E-4F41-B90E-7F8280CD90DF}">
      <dsp:nvSpPr>
        <dsp:cNvPr id="0" name=""/>
        <dsp:cNvSpPr/>
      </dsp:nvSpPr>
      <dsp:spPr>
        <a:xfrm rot="16200000">
          <a:off x="1395298" y="1111314"/>
          <a:ext cx="3492500" cy="126987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solidFill>
                <a:schemeClr val="tx1"/>
              </a:solidFill>
            </a:rPr>
            <a:t>2019</a:t>
          </a:r>
        </a:p>
        <a:p>
          <a:pPr marL="114300" lvl="1" indent="-114300" algn="l" defTabSz="533400">
            <a:lnSpc>
              <a:spcPct val="90000"/>
            </a:lnSpc>
            <a:spcBef>
              <a:spcPct val="0"/>
            </a:spcBef>
            <a:spcAft>
              <a:spcPct val="15000"/>
            </a:spcAft>
            <a:buChar char="•"/>
          </a:pPr>
          <a:r>
            <a:rPr lang="en-US" sz="1200" kern="1200" dirty="0">
              <a:solidFill>
                <a:schemeClr val="tx1"/>
              </a:solidFill>
            </a:rPr>
            <a:t>Reforest 540 ha</a:t>
          </a:r>
        </a:p>
        <a:p>
          <a:pPr marL="114300" lvl="1" indent="-114300" algn="l" defTabSz="533400">
            <a:lnSpc>
              <a:spcPct val="90000"/>
            </a:lnSpc>
            <a:spcBef>
              <a:spcPct val="0"/>
            </a:spcBef>
            <a:spcAft>
              <a:spcPct val="15000"/>
            </a:spcAft>
            <a:buChar char="•"/>
          </a:pPr>
          <a:r>
            <a:rPr lang="en-US" sz="1200" kern="1200" dirty="0">
              <a:solidFill>
                <a:schemeClr val="tx1"/>
              </a:solidFill>
            </a:rPr>
            <a:t>Management of reforestation</a:t>
          </a:r>
        </a:p>
      </dsp:txBody>
      <dsp:txXfrm rot="5400000">
        <a:off x="2506612" y="698500"/>
        <a:ext cx="1269871" cy="2095500"/>
      </dsp:txXfrm>
    </dsp:sp>
    <dsp:sp modelId="{BE59CA27-F508-41E1-BCF2-17504019B8AB}">
      <dsp:nvSpPr>
        <dsp:cNvPr id="0" name=""/>
        <dsp:cNvSpPr/>
      </dsp:nvSpPr>
      <dsp:spPr>
        <a:xfrm rot="16200000">
          <a:off x="2619030" y="1169371"/>
          <a:ext cx="3492500" cy="1153757"/>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solidFill>
                <a:schemeClr val="tx1"/>
              </a:solidFill>
            </a:rPr>
            <a:t>2020</a:t>
          </a:r>
        </a:p>
        <a:p>
          <a:pPr marL="0" lvl="0" indent="0" algn="ctr" defTabSz="711200">
            <a:lnSpc>
              <a:spcPct val="90000"/>
            </a:lnSpc>
            <a:spcBef>
              <a:spcPct val="0"/>
            </a:spcBef>
            <a:spcAft>
              <a:spcPct val="35000"/>
            </a:spcAft>
            <a:buNone/>
          </a:pPr>
          <a:r>
            <a:rPr lang="en-US" sz="1200" kern="1200" dirty="0">
              <a:solidFill>
                <a:schemeClr val="tx1"/>
              </a:solidFill>
            </a:rPr>
            <a:t>Reforest 250 ha</a:t>
          </a:r>
        </a:p>
        <a:p>
          <a:pPr marL="0" lvl="0" indent="0" algn="ctr" defTabSz="711200">
            <a:lnSpc>
              <a:spcPct val="90000"/>
            </a:lnSpc>
            <a:spcBef>
              <a:spcPct val="0"/>
            </a:spcBef>
            <a:spcAft>
              <a:spcPct val="35000"/>
            </a:spcAft>
            <a:buNone/>
          </a:pPr>
          <a:r>
            <a:rPr lang="en-US" sz="1200" kern="1200" dirty="0">
              <a:solidFill>
                <a:schemeClr val="tx1"/>
              </a:solidFill>
            </a:rPr>
            <a:t> Management of reforestation </a:t>
          </a:r>
        </a:p>
        <a:p>
          <a:pPr marL="0" lvl="0" indent="0" algn="ctr" defTabSz="711200">
            <a:lnSpc>
              <a:spcPct val="90000"/>
            </a:lnSpc>
            <a:spcBef>
              <a:spcPct val="0"/>
            </a:spcBef>
            <a:spcAft>
              <a:spcPct val="35000"/>
            </a:spcAft>
            <a:buNone/>
          </a:pPr>
          <a:r>
            <a:rPr lang="en-US" sz="1200" kern="1200" dirty="0">
              <a:solidFill>
                <a:schemeClr val="tx1"/>
              </a:solidFill>
            </a:rPr>
            <a:t>monitoring</a:t>
          </a:r>
        </a:p>
      </dsp:txBody>
      <dsp:txXfrm rot="5400000">
        <a:off x="3788401" y="698500"/>
        <a:ext cx="1153757" cy="2095500"/>
      </dsp:txXfrm>
    </dsp:sp>
    <dsp:sp modelId="{6B0CEA44-A1BF-4199-A011-FCFD0B8A45E7}">
      <dsp:nvSpPr>
        <dsp:cNvPr id="0" name=""/>
        <dsp:cNvSpPr/>
      </dsp:nvSpPr>
      <dsp:spPr>
        <a:xfrm rot="16200000">
          <a:off x="3829610" y="1169371"/>
          <a:ext cx="3492500" cy="1153757"/>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just" defTabSz="711200">
            <a:lnSpc>
              <a:spcPct val="90000"/>
            </a:lnSpc>
            <a:spcBef>
              <a:spcPct val="0"/>
            </a:spcBef>
            <a:spcAft>
              <a:spcPct val="35000"/>
            </a:spcAft>
            <a:buNone/>
          </a:pPr>
          <a:endParaRPr lang="en-US" sz="1600" kern="1200" dirty="0"/>
        </a:p>
        <a:p>
          <a:pPr marL="0" lvl="0" indent="0" algn="just" defTabSz="711200">
            <a:lnSpc>
              <a:spcPct val="90000"/>
            </a:lnSpc>
            <a:spcBef>
              <a:spcPct val="0"/>
            </a:spcBef>
            <a:spcAft>
              <a:spcPct val="35000"/>
            </a:spcAft>
            <a:buNone/>
          </a:pPr>
          <a:r>
            <a:rPr lang="en-US" sz="1600" kern="1200" dirty="0">
              <a:solidFill>
                <a:schemeClr val="tx1"/>
              </a:solidFill>
            </a:rPr>
            <a:t>2020-2024</a:t>
          </a:r>
        </a:p>
        <a:p>
          <a:pPr marL="0" lvl="0" indent="0" algn="just" defTabSz="711200">
            <a:lnSpc>
              <a:spcPct val="90000"/>
            </a:lnSpc>
            <a:spcBef>
              <a:spcPct val="0"/>
            </a:spcBef>
            <a:spcAft>
              <a:spcPct val="35000"/>
            </a:spcAft>
            <a:buNone/>
          </a:pPr>
          <a:r>
            <a:rPr lang="en-US" sz="1200" kern="1200" dirty="0">
              <a:solidFill>
                <a:schemeClr val="tx1"/>
              </a:solidFill>
            </a:rPr>
            <a:t>Management </a:t>
          </a:r>
        </a:p>
        <a:p>
          <a:pPr marL="0" lvl="0" indent="0" defTabSz="711200">
            <a:lnSpc>
              <a:spcPct val="90000"/>
            </a:lnSpc>
            <a:spcBef>
              <a:spcPct val="0"/>
            </a:spcBef>
            <a:spcAft>
              <a:spcPct val="35000"/>
            </a:spcAft>
            <a:buNone/>
          </a:pPr>
          <a:r>
            <a:rPr lang="en-US" sz="1200" kern="1200" dirty="0">
              <a:solidFill>
                <a:schemeClr val="tx1"/>
              </a:solidFill>
            </a:rPr>
            <a:t>Monitoring</a:t>
          </a:r>
        </a:p>
        <a:p>
          <a:pPr marL="0" lvl="0" indent="0" defTabSz="711200">
            <a:lnSpc>
              <a:spcPct val="90000"/>
            </a:lnSpc>
            <a:spcBef>
              <a:spcPct val="0"/>
            </a:spcBef>
            <a:spcAft>
              <a:spcPct val="35000"/>
            </a:spcAft>
            <a:buNone/>
          </a:pPr>
          <a:r>
            <a:rPr lang="en-US" sz="1200" kern="1200" dirty="0">
              <a:solidFill>
                <a:schemeClr val="tx1"/>
              </a:solidFill>
            </a:rPr>
            <a:t>Generate 42000 GS VERs</a:t>
          </a:r>
        </a:p>
        <a:p>
          <a:pPr marL="0" lvl="0" indent="0" algn="just" defTabSz="711200">
            <a:lnSpc>
              <a:spcPct val="90000"/>
            </a:lnSpc>
            <a:spcBef>
              <a:spcPct val="0"/>
            </a:spcBef>
            <a:spcAft>
              <a:spcPct val="35000"/>
            </a:spcAft>
            <a:buNone/>
          </a:pPr>
          <a:endParaRPr lang="en-US" sz="1600" kern="1200" dirty="0"/>
        </a:p>
      </dsp:txBody>
      <dsp:txXfrm rot="5400000">
        <a:off x="4998981" y="698500"/>
        <a:ext cx="1153757" cy="2095500"/>
      </dsp:txXfrm>
    </dsp:sp>
    <dsp:sp modelId="{D5080A0C-A131-4FB9-8F2C-7A08715C0FA2}">
      <dsp:nvSpPr>
        <dsp:cNvPr id="0" name=""/>
        <dsp:cNvSpPr/>
      </dsp:nvSpPr>
      <dsp:spPr>
        <a:xfrm rot="16200000">
          <a:off x="5040190" y="1169371"/>
          <a:ext cx="3492500" cy="1153757"/>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solidFill>
                <a:schemeClr val="tx1"/>
              </a:solidFill>
            </a:rPr>
            <a:t>2024-2038</a:t>
          </a:r>
        </a:p>
        <a:p>
          <a:pPr marL="0" lvl="0" indent="0" algn="ctr" defTabSz="711200">
            <a:lnSpc>
              <a:spcPct val="90000"/>
            </a:lnSpc>
            <a:spcBef>
              <a:spcPct val="0"/>
            </a:spcBef>
            <a:spcAft>
              <a:spcPct val="35000"/>
            </a:spcAft>
            <a:buNone/>
          </a:pPr>
          <a:r>
            <a:rPr lang="en-US" sz="1200" kern="1200" dirty="0">
              <a:solidFill>
                <a:schemeClr val="tx1"/>
              </a:solidFill>
            </a:rPr>
            <a:t>Management of reforestation</a:t>
          </a:r>
        </a:p>
        <a:p>
          <a:pPr marL="0" lvl="0" indent="0" algn="ctr" defTabSz="711200">
            <a:lnSpc>
              <a:spcPct val="90000"/>
            </a:lnSpc>
            <a:spcBef>
              <a:spcPct val="0"/>
            </a:spcBef>
            <a:spcAft>
              <a:spcPct val="35000"/>
            </a:spcAft>
            <a:buNone/>
          </a:pPr>
          <a:r>
            <a:rPr lang="en-US" sz="1200" kern="1200" dirty="0">
              <a:solidFill>
                <a:schemeClr val="tx1"/>
              </a:solidFill>
            </a:rPr>
            <a:t>Monitoring  </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rot="5400000">
        <a:off x="6209561" y="698500"/>
        <a:ext cx="1153757" cy="209550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486" cy="494762"/>
          </a:xfrm>
          <a:prstGeom prst="rect">
            <a:avLst/>
          </a:prstGeom>
        </p:spPr>
        <p:txBody>
          <a:bodyPr vert="horz" lIns="88093" tIns="44047" rIns="88093" bIns="44047" rtlCol="0"/>
          <a:lstStyle>
            <a:lvl1pPr algn="l">
              <a:defRPr sz="1200"/>
            </a:lvl1pPr>
          </a:lstStyle>
          <a:p>
            <a:endParaRPr lang="it-CH" dirty="0">
              <a:latin typeface="Arial" panose="020B0604020202020204" pitchFamily="34" charset="0"/>
            </a:endParaRPr>
          </a:p>
        </p:txBody>
      </p:sp>
      <p:sp>
        <p:nvSpPr>
          <p:cNvPr id="3" name="Datumsplatzhalter 2"/>
          <p:cNvSpPr>
            <a:spLocks noGrp="1"/>
          </p:cNvSpPr>
          <p:nvPr>
            <p:ph type="dt" sz="quarter" idx="1"/>
          </p:nvPr>
        </p:nvSpPr>
        <p:spPr>
          <a:xfrm>
            <a:off x="3848496" y="1"/>
            <a:ext cx="2944486" cy="494762"/>
          </a:xfrm>
          <a:prstGeom prst="rect">
            <a:avLst/>
          </a:prstGeom>
        </p:spPr>
        <p:txBody>
          <a:bodyPr vert="horz" lIns="88093" tIns="44047" rIns="88093" bIns="44047" rtlCol="0"/>
          <a:lstStyle>
            <a:lvl1pPr algn="r">
              <a:defRPr sz="1200"/>
            </a:lvl1pPr>
          </a:lstStyle>
          <a:p>
            <a:fld id="{C12BCFA2-66C1-4B4C-B1B0-D0B235D83348}" type="datetimeFigureOut">
              <a:rPr lang="it-CH" smtClean="0">
                <a:latin typeface="Arial" panose="020B0604020202020204" pitchFamily="34" charset="0"/>
              </a:rPr>
              <a:t>02.05.18</a:t>
            </a:fld>
            <a:endParaRPr lang="it-CH" dirty="0">
              <a:latin typeface="Arial" panose="020B0604020202020204" pitchFamily="34" charset="0"/>
            </a:endParaRPr>
          </a:p>
        </p:txBody>
      </p:sp>
      <p:sp>
        <p:nvSpPr>
          <p:cNvPr id="4" name="Fußzeilenplatzhalter 3"/>
          <p:cNvSpPr>
            <a:spLocks noGrp="1"/>
          </p:cNvSpPr>
          <p:nvPr>
            <p:ph type="ftr" sz="quarter" idx="2"/>
          </p:nvPr>
        </p:nvSpPr>
        <p:spPr>
          <a:xfrm>
            <a:off x="0" y="9409701"/>
            <a:ext cx="2944486" cy="494762"/>
          </a:xfrm>
          <a:prstGeom prst="rect">
            <a:avLst/>
          </a:prstGeom>
        </p:spPr>
        <p:txBody>
          <a:bodyPr vert="horz" lIns="88093" tIns="44047" rIns="88093" bIns="44047" rtlCol="0" anchor="b"/>
          <a:lstStyle>
            <a:lvl1pPr algn="l">
              <a:defRPr sz="1200"/>
            </a:lvl1pPr>
          </a:lstStyle>
          <a:p>
            <a:endParaRPr lang="it-CH" dirty="0">
              <a:latin typeface="Arial" panose="020B0604020202020204" pitchFamily="34" charset="0"/>
            </a:endParaRPr>
          </a:p>
        </p:txBody>
      </p:sp>
      <p:sp>
        <p:nvSpPr>
          <p:cNvPr id="5" name="Foliennummernplatzhalter 4"/>
          <p:cNvSpPr>
            <a:spLocks noGrp="1"/>
          </p:cNvSpPr>
          <p:nvPr>
            <p:ph type="sldNum" sz="quarter" idx="3"/>
          </p:nvPr>
        </p:nvSpPr>
        <p:spPr>
          <a:xfrm>
            <a:off x="3848496" y="9409701"/>
            <a:ext cx="2944486" cy="494762"/>
          </a:xfrm>
          <a:prstGeom prst="rect">
            <a:avLst/>
          </a:prstGeom>
        </p:spPr>
        <p:txBody>
          <a:bodyPr vert="horz" lIns="88093" tIns="44047" rIns="88093" bIns="44047" rtlCol="0" anchor="b"/>
          <a:lstStyle>
            <a:lvl1pPr algn="r">
              <a:defRPr sz="1200"/>
            </a:lvl1pPr>
          </a:lstStyle>
          <a:p>
            <a:fld id="{0D81B5C4-4B1C-4AFD-850C-316725D954AB}" type="slidenum">
              <a:rPr lang="it-CH" smtClean="0">
                <a:latin typeface="Arial" panose="020B0604020202020204" pitchFamily="34" charset="0"/>
              </a:rPr>
              <a:t>‹#›</a:t>
            </a:fld>
            <a:endParaRPr lang="it-CH" dirty="0">
              <a:latin typeface="Arial" panose="020B0604020202020204" pitchFamily="34" charset="0"/>
            </a:endParaRPr>
          </a:p>
        </p:txBody>
      </p:sp>
    </p:spTree>
    <p:extLst>
      <p:ext uri="{BB962C8B-B14F-4D97-AF65-F5344CB8AC3E}">
        <p14:creationId xmlns:p14="http://schemas.microsoft.com/office/powerpoint/2010/main" val="1037829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4283" cy="495300"/>
          </a:xfrm>
          <a:prstGeom prst="rect">
            <a:avLst/>
          </a:prstGeom>
        </p:spPr>
        <p:txBody>
          <a:bodyPr vert="horz" lIns="95423" tIns="47711" rIns="95423" bIns="47711" rtlCol="0"/>
          <a:lstStyle>
            <a:lvl1pPr algn="l">
              <a:defRPr sz="1300">
                <a:latin typeface="Arial" panose="020B0604020202020204" pitchFamily="34" charset="0"/>
              </a:defRPr>
            </a:lvl1pPr>
          </a:lstStyle>
          <a:p>
            <a:endParaRPr lang="de-CH" dirty="0"/>
          </a:p>
        </p:txBody>
      </p:sp>
      <p:sp>
        <p:nvSpPr>
          <p:cNvPr id="3" name="Datumsplatzhalter 2"/>
          <p:cNvSpPr>
            <a:spLocks noGrp="1"/>
          </p:cNvSpPr>
          <p:nvPr>
            <p:ph type="dt" idx="1"/>
          </p:nvPr>
        </p:nvSpPr>
        <p:spPr>
          <a:xfrm>
            <a:off x="3848645" y="1"/>
            <a:ext cx="2944283" cy="495300"/>
          </a:xfrm>
          <a:prstGeom prst="rect">
            <a:avLst/>
          </a:prstGeom>
        </p:spPr>
        <p:txBody>
          <a:bodyPr vert="horz" lIns="95423" tIns="47711" rIns="95423" bIns="47711" rtlCol="0"/>
          <a:lstStyle>
            <a:lvl1pPr algn="r">
              <a:defRPr sz="1300">
                <a:latin typeface="Arial" panose="020B0604020202020204" pitchFamily="34" charset="0"/>
              </a:defRPr>
            </a:lvl1pPr>
          </a:lstStyle>
          <a:p>
            <a:fld id="{10A9BE8D-FE20-4EB6-B28B-AF7D890F8A74}" type="datetimeFigureOut">
              <a:rPr lang="de-CH" smtClean="0"/>
              <a:pPr/>
              <a:t>02.05.18</a:t>
            </a:fld>
            <a:endParaRPr lang="de-CH" dirty="0"/>
          </a:p>
        </p:txBody>
      </p:sp>
      <p:sp>
        <p:nvSpPr>
          <p:cNvPr id="4" name="Folienbildplatzhalter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5423" tIns="47711" rIns="95423" bIns="47711" rtlCol="0" anchor="ctr"/>
          <a:lstStyle/>
          <a:p>
            <a:endParaRPr lang="de-CH" dirty="0"/>
          </a:p>
        </p:txBody>
      </p:sp>
      <p:sp>
        <p:nvSpPr>
          <p:cNvPr id="5" name="Notizenplatzhalter 4"/>
          <p:cNvSpPr>
            <a:spLocks noGrp="1"/>
          </p:cNvSpPr>
          <p:nvPr>
            <p:ph type="body" sz="quarter" idx="3"/>
          </p:nvPr>
        </p:nvSpPr>
        <p:spPr>
          <a:xfrm>
            <a:off x="679450" y="4705350"/>
            <a:ext cx="5435600" cy="4457700"/>
          </a:xfrm>
          <a:prstGeom prst="rect">
            <a:avLst/>
          </a:prstGeom>
        </p:spPr>
        <p:txBody>
          <a:bodyPr vert="horz" lIns="95423" tIns="47711" rIns="95423" bIns="4771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0" y="9408981"/>
            <a:ext cx="2944283" cy="495300"/>
          </a:xfrm>
          <a:prstGeom prst="rect">
            <a:avLst/>
          </a:prstGeom>
        </p:spPr>
        <p:txBody>
          <a:bodyPr vert="horz" lIns="95423" tIns="47711" rIns="95423" bIns="47711" rtlCol="0" anchor="b"/>
          <a:lstStyle>
            <a:lvl1pPr algn="l">
              <a:defRPr sz="1300">
                <a:latin typeface="Arial" panose="020B0604020202020204" pitchFamily="34" charset="0"/>
              </a:defRPr>
            </a:lvl1pPr>
          </a:lstStyle>
          <a:p>
            <a:endParaRPr lang="de-CH" dirty="0"/>
          </a:p>
        </p:txBody>
      </p:sp>
      <p:sp>
        <p:nvSpPr>
          <p:cNvPr id="7" name="Foliennummernplatzhalter 6"/>
          <p:cNvSpPr>
            <a:spLocks noGrp="1"/>
          </p:cNvSpPr>
          <p:nvPr>
            <p:ph type="sldNum" sz="quarter" idx="5"/>
          </p:nvPr>
        </p:nvSpPr>
        <p:spPr>
          <a:xfrm>
            <a:off x="3848645" y="9408981"/>
            <a:ext cx="2944283" cy="495300"/>
          </a:xfrm>
          <a:prstGeom prst="rect">
            <a:avLst/>
          </a:prstGeom>
        </p:spPr>
        <p:txBody>
          <a:bodyPr vert="horz" lIns="95423" tIns="47711" rIns="95423" bIns="47711" rtlCol="0" anchor="b"/>
          <a:lstStyle>
            <a:lvl1pPr algn="r">
              <a:defRPr sz="1300">
                <a:latin typeface="Arial" panose="020B0604020202020204" pitchFamily="34" charset="0"/>
              </a:defRPr>
            </a:lvl1pPr>
          </a:lstStyle>
          <a:p>
            <a:fld id="{834A2DFF-2659-451E-BBB1-F74F1B9CD165}" type="slidenum">
              <a:rPr lang="de-CH" smtClean="0"/>
              <a:pPr/>
              <a:t>‹#›</a:t>
            </a:fld>
            <a:endParaRPr lang="de-CH" dirty="0"/>
          </a:p>
        </p:txBody>
      </p:sp>
    </p:spTree>
    <p:extLst>
      <p:ext uri="{BB962C8B-B14F-4D97-AF65-F5344CB8AC3E}">
        <p14:creationId xmlns:p14="http://schemas.microsoft.com/office/powerpoint/2010/main" val="1847958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hotspots</a:t>
            </a:r>
          </a:p>
          <a:p>
            <a:endParaRPr lang="en-US" dirty="0"/>
          </a:p>
          <a:p>
            <a:r>
              <a:rPr lang="en-US" dirty="0"/>
              <a:t>Lake Naivasha is a freshwater lake in Kenya, outside the town of Naivasha north west of Nairobi. It is part of the Great Rift Valley.  </a:t>
            </a:r>
          </a:p>
          <a:p>
            <a:r>
              <a:rPr lang="en-US" dirty="0"/>
              <a:t>Around 900,000 people live around the lake, https://benthamopen.com/FULLTEXT/TOFISHSJ-10-1</a:t>
            </a:r>
          </a:p>
          <a:p>
            <a:r>
              <a:rPr lang="en-US" dirty="0"/>
              <a:t> </a:t>
            </a:r>
          </a:p>
          <a:p>
            <a:r>
              <a:rPr lang="en-US" dirty="0"/>
              <a:t>Kenya is the world’s third-largest horticulture exporter, accounting for one-third of all flowers imported into Europe. This booming industry is having a positive impact on the country’s economy and supports more than 500,000 jobs. Yet its impact on the environment is another matter entirely. Water is scarce and biodiversity is at risk due to intensive pesticide use and chemical runoff. </a:t>
            </a:r>
          </a:p>
          <a:p>
            <a:endParaRPr lang="en-US" dirty="0"/>
          </a:p>
          <a:p>
            <a:r>
              <a:rPr lang="en-US" dirty="0"/>
              <a:t>NGOs and environmental agencies have long expressed concern about the impact of irrigated flower crops on water resources. The region is home to some 2,000 ha of flowers, mostly in greenhouses, with producers taking water from Lake Naivasha and local groundwater reserves. As a result, the lake’s water level has dropped by several </a:t>
            </a:r>
            <a:r>
              <a:rPr lang="en-US" dirty="0" err="1"/>
              <a:t>metres</a:t>
            </a:r>
            <a:r>
              <a:rPr lang="en-US" dirty="0"/>
              <a:t>. In response, the industry has taken steps to try to protect this vital resource. Source: http://spore.cta.int/en/environment/lake-naivasha-under-threat.html </a:t>
            </a:r>
          </a:p>
          <a:p>
            <a:endParaRPr lang="en-US"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a:t>
            </a:fld>
            <a:endParaRPr lang="de-CH" dirty="0"/>
          </a:p>
        </p:txBody>
      </p:sp>
    </p:spTree>
    <p:extLst>
      <p:ext uri="{BB962C8B-B14F-4D97-AF65-F5344CB8AC3E}">
        <p14:creationId xmlns:p14="http://schemas.microsoft.com/office/powerpoint/2010/main" val="61343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Land </a:t>
            </a:r>
            <a:r>
              <a:rPr lang="de-CH" dirty="0" err="1"/>
              <a:t>to</a:t>
            </a:r>
            <a:r>
              <a:rPr lang="de-CH" dirty="0"/>
              <a:t> </a:t>
            </a:r>
            <a:r>
              <a:rPr lang="de-CH" dirty="0" err="1"/>
              <a:t>be</a:t>
            </a:r>
            <a:r>
              <a:rPr lang="de-CH" dirty="0"/>
              <a:t> </a:t>
            </a:r>
            <a:r>
              <a:rPr lang="de-CH" dirty="0" err="1"/>
              <a:t>planted</a:t>
            </a:r>
            <a:endParaRPr lang="de-CH" dirty="0"/>
          </a:p>
          <a:p>
            <a:r>
              <a:rPr lang="de-CH" dirty="0" err="1"/>
              <a:t>Formerly</a:t>
            </a:r>
            <a:r>
              <a:rPr lang="de-CH" dirty="0"/>
              <a:t> </a:t>
            </a:r>
            <a:r>
              <a:rPr lang="de-CH" dirty="0" err="1"/>
              <a:t>cleared</a:t>
            </a:r>
            <a:r>
              <a:rPr lang="de-CH" dirty="0"/>
              <a:t> </a:t>
            </a:r>
            <a:r>
              <a:rPr lang="de-CH" dirty="0" err="1"/>
              <a:t>land</a:t>
            </a:r>
            <a:endParaRPr lang="de-CH" dirty="0"/>
          </a:p>
          <a:p>
            <a:endParaRPr lang="de-CH" dirty="0"/>
          </a:p>
          <a:p>
            <a:r>
              <a:rPr lang="de-CH" dirty="0" err="1"/>
              <a:t>Photo</a:t>
            </a:r>
            <a:r>
              <a:rPr lang="de-CH" dirty="0"/>
              <a:t>: Bella Roscher, © WWF</a:t>
            </a:r>
          </a:p>
        </p:txBody>
      </p:sp>
      <p:sp>
        <p:nvSpPr>
          <p:cNvPr id="4" name="Slide Number Placeholder 3"/>
          <p:cNvSpPr>
            <a:spLocks noGrp="1"/>
          </p:cNvSpPr>
          <p:nvPr>
            <p:ph type="sldNum" sz="quarter" idx="10"/>
          </p:nvPr>
        </p:nvSpPr>
        <p:spPr/>
        <p:txBody>
          <a:bodyPr/>
          <a:lstStyle/>
          <a:p>
            <a:fld id="{834A2DFF-2659-451E-BBB1-F74F1B9CD165}" type="slidenum">
              <a:rPr lang="de-CH" smtClean="0"/>
              <a:pPr/>
              <a:t>12</a:t>
            </a:fld>
            <a:endParaRPr lang="de-CH" dirty="0"/>
          </a:p>
        </p:txBody>
      </p:sp>
    </p:spTree>
    <p:extLst>
      <p:ext uri="{BB962C8B-B14F-4D97-AF65-F5344CB8AC3E}">
        <p14:creationId xmlns:p14="http://schemas.microsoft.com/office/powerpoint/2010/main" val="3005604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Land </a:t>
            </a:r>
            <a:r>
              <a:rPr lang="de-CH" dirty="0" err="1"/>
              <a:t>to</a:t>
            </a:r>
            <a:r>
              <a:rPr lang="de-CH" dirty="0"/>
              <a:t> </a:t>
            </a:r>
            <a:r>
              <a:rPr lang="de-CH" dirty="0" err="1"/>
              <a:t>be</a:t>
            </a:r>
            <a:r>
              <a:rPr lang="de-CH" dirty="0"/>
              <a:t> </a:t>
            </a:r>
            <a:r>
              <a:rPr lang="de-CH" dirty="0" err="1"/>
              <a:t>planted</a:t>
            </a:r>
            <a:endParaRPr lang="de-CH" dirty="0"/>
          </a:p>
          <a:p>
            <a:endParaRPr lang="de-CH" dirty="0"/>
          </a:p>
          <a:p>
            <a:r>
              <a:rPr lang="de-CH" dirty="0" err="1"/>
              <a:t>Photo</a:t>
            </a:r>
            <a:r>
              <a:rPr lang="de-CH" dirty="0"/>
              <a:t>: Christian Som, © WWF</a:t>
            </a:r>
          </a:p>
        </p:txBody>
      </p:sp>
      <p:sp>
        <p:nvSpPr>
          <p:cNvPr id="4" name="Slide Number Placeholder 3"/>
          <p:cNvSpPr>
            <a:spLocks noGrp="1"/>
          </p:cNvSpPr>
          <p:nvPr>
            <p:ph type="sldNum" sz="quarter" idx="10"/>
          </p:nvPr>
        </p:nvSpPr>
        <p:spPr/>
        <p:txBody>
          <a:bodyPr/>
          <a:lstStyle/>
          <a:p>
            <a:fld id="{834A2DFF-2659-451E-BBB1-F74F1B9CD165}" type="slidenum">
              <a:rPr lang="de-CH" smtClean="0"/>
              <a:pPr/>
              <a:t>13</a:t>
            </a:fld>
            <a:endParaRPr lang="de-CH" dirty="0"/>
          </a:p>
        </p:txBody>
      </p:sp>
    </p:spTree>
    <p:extLst>
      <p:ext uri="{BB962C8B-B14F-4D97-AF65-F5344CB8AC3E}">
        <p14:creationId xmlns:p14="http://schemas.microsoft.com/office/powerpoint/2010/main" val="712590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Where</a:t>
            </a:r>
            <a:r>
              <a:rPr lang="de-CH" dirty="0"/>
              <a:t> </a:t>
            </a:r>
            <a:r>
              <a:rPr lang="de-CH" dirty="0" err="1"/>
              <a:t>is</a:t>
            </a:r>
            <a:r>
              <a:rPr lang="de-CH" dirty="0"/>
              <a:t> </a:t>
            </a:r>
            <a:r>
              <a:rPr lang="de-CH" dirty="0" err="1"/>
              <a:t>this</a:t>
            </a:r>
            <a:r>
              <a:rPr lang="de-CH" dirty="0"/>
              <a:t> and </a:t>
            </a:r>
            <a:r>
              <a:rPr lang="de-CH" dirty="0" err="1"/>
              <a:t>what</a:t>
            </a:r>
            <a:r>
              <a:rPr lang="de-CH" dirty="0"/>
              <a:t> </a:t>
            </a:r>
            <a:r>
              <a:rPr lang="de-CH" dirty="0" err="1"/>
              <a:t>species</a:t>
            </a:r>
            <a:r>
              <a:rPr lang="de-CH" dirty="0"/>
              <a:t>? </a:t>
            </a:r>
            <a:r>
              <a:rPr lang="de-CH" dirty="0" err="1"/>
              <a:t>What</a:t>
            </a:r>
            <a:r>
              <a:rPr lang="de-CH" dirty="0"/>
              <a:t> </a:t>
            </a:r>
            <a:r>
              <a:rPr lang="de-CH" dirty="0" err="1"/>
              <a:t>is</a:t>
            </a:r>
            <a:r>
              <a:rPr lang="de-CH" dirty="0"/>
              <a:t> </a:t>
            </a:r>
            <a:r>
              <a:rPr lang="de-CH" dirty="0" err="1"/>
              <a:t>this</a:t>
            </a:r>
            <a:r>
              <a:rPr lang="de-CH" dirty="0"/>
              <a:t> an </a:t>
            </a:r>
            <a:r>
              <a:rPr lang="de-CH" dirty="0" err="1"/>
              <a:t>example</a:t>
            </a:r>
            <a:r>
              <a:rPr lang="de-CH" dirty="0"/>
              <a:t> </a:t>
            </a:r>
            <a:r>
              <a:rPr lang="de-CH" dirty="0" err="1"/>
              <a:t>of</a:t>
            </a:r>
            <a:r>
              <a:rPr lang="de-CH" dirty="0"/>
              <a:t>, agro-</a:t>
            </a:r>
            <a:r>
              <a:rPr lang="de-CH" dirty="0" err="1"/>
              <a:t>forestry</a:t>
            </a:r>
            <a:r>
              <a:rPr lang="de-CH" dirty="0"/>
              <a:t>?</a:t>
            </a:r>
          </a:p>
          <a:p>
            <a:endParaRPr lang="de-CH" dirty="0"/>
          </a:p>
          <a:p>
            <a:r>
              <a:rPr lang="de-CH" dirty="0" err="1"/>
              <a:t>Photo</a:t>
            </a:r>
            <a:r>
              <a:rPr lang="de-CH" dirty="0"/>
              <a:t>: Bella Roscher, © WWF</a:t>
            </a:r>
          </a:p>
        </p:txBody>
      </p:sp>
      <p:sp>
        <p:nvSpPr>
          <p:cNvPr id="4" name="Slide Number Placeholder 3"/>
          <p:cNvSpPr>
            <a:spLocks noGrp="1"/>
          </p:cNvSpPr>
          <p:nvPr>
            <p:ph type="sldNum" sz="quarter" idx="10"/>
          </p:nvPr>
        </p:nvSpPr>
        <p:spPr/>
        <p:txBody>
          <a:bodyPr/>
          <a:lstStyle/>
          <a:p>
            <a:fld id="{834A2DFF-2659-451E-BBB1-F74F1B9CD165}" type="slidenum">
              <a:rPr lang="de-CH" smtClean="0"/>
              <a:pPr/>
              <a:t>14</a:t>
            </a:fld>
            <a:endParaRPr lang="de-CH" dirty="0"/>
          </a:p>
        </p:txBody>
      </p:sp>
    </p:spTree>
    <p:extLst>
      <p:ext uri="{BB962C8B-B14F-4D97-AF65-F5344CB8AC3E}">
        <p14:creationId xmlns:p14="http://schemas.microsoft.com/office/powerpoint/2010/main" val="112158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and his wife have been managing a tree nursery for the past 15 years. From this business, he has been able to school three children and build a house.  Through this project, he hopes to mentor  community members to take up conservation as business. In the first phase of the project, John plans to plant 4500 pine seedlings. </a:t>
            </a:r>
          </a:p>
          <a:p>
            <a:endParaRPr lang="de-CH" dirty="0"/>
          </a:p>
          <a:p>
            <a:r>
              <a:rPr lang="de-CH" dirty="0" err="1"/>
              <a:t>Photo</a:t>
            </a:r>
            <a:r>
              <a:rPr lang="de-CH" dirty="0"/>
              <a:t>: John </a:t>
            </a:r>
            <a:r>
              <a:rPr lang="de-CH" dirty="0" err="1"/>
              <a:t>Njoroge</a:t>
            </a:r>
            <a:endParaRPr lang="de-CH" dirty="0"/>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15</a:t>
            </a:fld>
            <a:endParaRPr lang="de-CH" dirty="0"/>
          </a:p>
        </p:txBody>
      </p:sp>
    </p:spTree>
    <p:extLst>
      <p:ext uri="{BB962C8B-B14F-4D97-AF65-F5344CB8AC3E}">
        <p14:creationId xmlns:p14="http://schemas.microsoft.com/office/powerpoint/2010/main" val="1299396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Tree</a:t>
            </a:r>
            <a:r>
              <a:rPr lang="de-CH" dirty="0"/>
              <a:t> </a:t>
            </a:r>
            <a:r>
              <a:rPr lang="de-CH" dirty="0" err="1"/>
              <a:t>seedlings</a:t>
            </a:r>
            <a:r>
              <a:rPr lang="de-CH" dirty="0"/>
              <a:t> at </a:t>
            </a:r>
            <a:r>
              <a:rPr lang="de-CH" dirty="0" err="1"/>
              <a:t>the</a:t>
            </a:r>
            <a:r>
              <a:rPr lang="de-CH" dirty="0"/>
              <a:t> Flamingo </a:t>
            </a:r>
            <a:r>
              <a:rPr lang="de-CH" dirty="0" err="1"/>
              <a:t>flower</a:t>
            </a:r>
            <a:r>
              <a:rPr lang="de-CH" dirty="0"/>
              <a:t> </a:t>
            </a:r>
            <a:r>
              <a:rPr lang="de-CH" dirty="0" err="1"/>
              <a:t>farm</a:t>
            </a:r>
            <a:r>
              <a:rPr lang="de-CH" dirty="0"/>
              <a:t>, </a:t>
            </a:r>
            <a:r>
              <a:rPr lang="de-CH" dirty="0" err="1"/>
              <a:t>Naivasha</a:t>
            </a:r>
            <a:r>
              <a:rPr lang="de-CH" dirty="0"/>
              <a:t>. </a:t>
            </a:r>
          </a:p>
          <a:p>
            <a:endParaRPr lang="de-CH" dirty="0"/>
          </a:p>
          <a:p>
            <a:r>
              <a:rPr lang="de-CH" dirty="0" err="1"/>
              <a:t>Photo</a:t>
            </a:r>
            <a:r>
              <a:rPr lang="de-CH" dirty="0"/>
              <a:t>: John </a:t>
            </a:r>
            <a:r>
              <a:rPr lang="de-CH" dirty="0" err="1"/>
              <a:t>Njuguna</a:t>
            </a:r>
            <a:r>
              <a:rPr lang="de-CH" dirty="0"/>
              <a:t> </a:t>
            </a:r>
            <a:r>
              <a:rPr lang="de-CH" dirty="0" err="1"/>
              <a:t>Njeri</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16</a:t>
            </a:fld>
            <a:endParaRPr lang="de-CH" dirty="0"/>
          </a:p>
        </p:txBody>
      </p:sp>
    </p:spTree>
    <p:extLst>
      <p:ext uri="{BB962C8B-B14F-4D97-AF65-F5344CB8AC3E}">
        <p14:creationId xmlns:p14="http://schemas.microsoft.com/office/powerpoint/2010/main" val="4055290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Benson Mwangi, a caretaker at the tree nursery XX in XX and a member of the Upper </a:t>
            </a:r>
            <a:r>
              <a:rPr lang="en-US" dirty="0" err="1"/>
              <a:t>Turasha</a:t>
            </a:r>
            <a:r>
              <a:rPr lang="en-US" dirty="0"/>
              <a:t> </a:t>
            </a:r>
            <a:r>
              <a:rPr lang="en-US" dirty="0" err="1"/>
              <a:t>Kinja</a:t>
            </a:r>
            <a:r>
              <a:rPr lang="en-US" dirty="0"/>
              <a:t> WRUA said that, this engagement provides a learning and employment opportunity for women and youth.  Mwangi who is a father of three adds that he plans to plant more trees at his home. </a:t>
            </a:r>
          </a:p>
          <a:p>
            <a:endParaRPr lang="de-CH" dirty="0"/>
          </a:p>
          <a:p>
            <a:r>
              <a:rPr lang="de-CH" dirty="0" err="1"/>
              <a:t>Photo</a:t>
            </a:r>
            <a:r>
              <a:rPr lang="de-CH" dirty="0"/>
              <a:t>: John </a:t>
            </a:r>
            <a:r>
              <a:rPr lang="de-CH" dirty="0" err="1"/>
              <a:t>Njoroge</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17</a:t>
            </a:fld>
            <a:endParaRPr lang="de-CH" dirty="0"/>
          </a:p>
        </p:txBody>
      </p:sp>
    </p:spTree>
    <p:extLst>
      <p:ext uri="{BB962C8B-B14F-4D97-AF65-F5344CB8AC3E}">
        <p14:creationId xmlns:p14="http://schemas.microsoft.com/office/powerpoint/2010/main" val="3052967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Kenya</a:t>
            </a:r>
            <a:r>
              <a:rPr lang="de-CH" dirty="0"/>
              <a:t> </a:t>
            </a:r>
            <a:r>
              <a:rPr lang="de-CH" dirty="0" err="1"/>
              <a:t>has</a:t>
            </a:r>
            <a:r>
              <a:rPr lang="de-CH" dirty="0"/>
              <a:t> </a:t>
            </a:r>
            <a:r>
              <a:rPr lang="de-CH" dirty="0" err="1"/>
              <a:t>banned</a:t>
            </a:r>
            <a:r>
              <a:rPr lang="de-CH" dirty="0"/>
              <a:t> </a:t>
            </a:r>
            <a:r>
              <a:rPr lang="de-CH" dirty="0" err="1"/>
              <a:t>plastic</a:t>
            </a:r>
            <a:r>
              <a:rPr lang="de-CH" dirty="0"/>
              <a:t> </a:t>
            </a:r>
            <a:r>
              <a:rPr lang="de-CH" dirty="0" err="1"/>
              <a:t>bags</a:t>
            </a:r>
            <a:r>
              <a:rPr lang="de-CH" dirty="0"/>
              <a:t>, so not </a:t>
            </a:r>
            <a:r>
              <a:rPr lang="de-CH" dirty="0" err="1"/>
              <a:t>able</a:t>
            </a:r>
            <a:r>
              <a:rPr lang="de-CH" dirty="0"/>
              <a:t> </a:t>
            </a:r>
            <a:r>
              <a:rPr lang="de-CH" dirty="0" err="1"/>
              <a:t>to</a:t>
            </a:r>
            <a:r>
              <a:rPr lang="de-CH" dirty="0"/>
              <a:t> </a:t>
            </a:r>
            <a:r>
              <a:rPr lang="de-CH" dirty="0" err="1"/>
              <a:t>use</a:t>
            </a:r>
            <a:r>
              <a:rPr lang="de-CH" dirty="0"/>
              <a:t> </a:t>
            </a:r>
            <a:r>
              <a:rPr lang="de-CH" dirty="0" err="1"/>
              <a:t>plastic</a:t>
            </a:r>
            <a:r>
              <a:rPr lang="de-CH" dirty="0"/>
              <a:t> </a:t>
            </a:r>
            <a:r>
              <a:rPr lang="de-CH" dirty="0" err="1"/>
              <a:t>bags</a:t>
            </a:r>
            <a:r>
              <a:rPr lang="de-CH" dirty="0"/>
              <a:t> in </a:t>
            </a:r>
            <a:r>
              <a:rPr lang="de-CH" dirty="0" err="1"/>
              <a:t>the</a:t>
            </a:r>
            <a:r>
              <a:rPr lang="de-CH" dirty="0"/>
              <a:t> </a:t>
            </a:r>
            <a:r>
              <a:rPr lang="de-CH" dirty="0" err="1"/>
              <a:t>nurseries</a:t>
            </a:r>
            <a:r>
              <a:rPr lang="de-CH" dirty="0"/>
              <a:t>, must find alternative</a:t>
            </a:r>
          </a:p>
          <a:p>
            <a:endParaRPr lang="de-CH" dirty="0"/>
          </a:p>
          <a:p>
            <a:r>
              <a:rPr lang="de-CH" dirty="0" err="1"/>
              <a:t>Photo</a:t>
            </a:r>
            <a:r>
              <a:rPr lang="de-CH" dirty="0"/>
              <a:t>: WWF </a:t>
            </a:r>
            <a:r>
              <a:rPr lang="de-CH" dirty="0" err="1"/>
              <a:t>Kenya</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18</a:t>
            </a:fld>
            <a:endParaRPr lang="de-CH" dirty="0"/>
          </a:p>
        </p:txBody>
      </p:sp>
    </p:spTree>
    <p:extLst>
      <p:ext uri="{BB962C8B-B14F-4D97-AF65-F5344CB8AC3E}">
        <p14:creationId xmlns:p14="http://schemas.microsoft.com/office/powerpoint/2010/main" val="291355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John </a:t>
            </a:r>
            <a:r>
              <a:rPr lang="de-CH" dirty="0" err="1"/>
              <a:t>Mburu</a:t>
            </a:r>
            <a:r>
              <a:rPr lang="de-CH" dirty="0"/>
              <a:t> </a:t>
            </a:r>
            <a:r>
              <a:rPr lang="de-CH" dirty="0" err="1"/>
              <a:t>of</a:t>
            </a:r>
            <a:r>
              <a:rPr lang="de-CH" dirty="0"/>
              <a:t> Flamingo and William Garrett </a:t>
            </a:r>
            <a:r>
              <a:rPr lang="de-CH" dirty="0" err="1"/>
              <a:t>of</a:t>
            </a:r>
            <a:r>
              <a:rPr lang="de-CH" dirty="0"/>
              <a:t> SP </a:t>
            </a:r>
            <a:r>
              <a:rPr lang="de-CH" dirty="0" err="1"/>
              <a:t>checking</a:t>
            </a:r>
            <a:r>
              <a:rPr lang="de-CH" dirty="0"/>
              <a:t> </a:t>
            </a:r>
            <a:r>
              <a:rPr lang="de-CH" dirty="0" err="1"/>
              <a:t>tree</a:t>
            </a:r>
            <a:r>
              <a:rPr lang="de-CH" dirty="0"/>
              <a:t> </a:t>
            </a:r>
            <a:r>
              <a:rPr lang="de-CH" dirty="0" err="1"/>
              <a:t>seedlings</a:t>
            </a:r>
            <a:r>
              <a:rPr lang="de-CH" dirty="0"/>
              <a:t> at Flamingo </a:t>
            </a:r>
            <a:r>
              <a:rPr lang="de-CH" dirty="0" err="1"/>
              <a:t>nursery</a:t>
            </a:r>
            <a:r>
              <a:rPr lang="de-CH" dirty="0"/>
              <a:t>. «</a:t>
            </a:r>
            <a:r>
              <a:rPr lang="de-CH" dirty="0" err="1"/>
              <a:t>Engaging</a:t>
            </a:r>
            <a:r>
              <a:rPr lang="de-CH" dirty="0"/>
              <a:t> </a:t>
            </a:r>
            <a:r>
              <a:rPr lang="de-CH" dirty="0" err="1"/>
              <a:t>earlier</a:t>
            </a:r>
            <a:r>
              <a:rPr lang="de-CH" dirty="0"/>
              <a:t>, </a:t>
            </a:r>
            <a:r>
              <a:rPr lang="de-CH" dirty="0" err="1"/>
              <a:t>brings</a:t>
            </a:r>
            <a:r>
              <a:rPr lang="de-CH" dirty="0"/>
              <a:t> </a:t>
            </a:r>
            <a:r>
              <a:rPr lang="de-CH" dirty="0" err="1"/>
              <a:t>more</a:t>
            </a:r>
            <a:r>
              <a:rPr lang="de-CH" dirty="0"/>
              <a:t> </a:t>
            </a:r>
            <a:r>
              <a:rPr lang="de-CH" dirty="0" err="1"/>
              <a:t>value</a:t>
            </a:r>
            <a:r>
              <a:rPr lang="de-CH" dirty="0"/>
              <a:t> </a:t>
            </a:r>
            <a:r>
              <a:rPr lang="de-CH" dirty="0" err="1"/>
              <a:t>than</a:t>
            </a:r>
            <a:r>
              <a:rPr lang="de-CH" dirty="0"/>
              <a:t> a </a:t>
            </a:r>
            <a:r>
              <a:rPr lang="de-CH" dirty="0" err="1"/>
              <a:t>regular</a:t>
            </a:r>
            <a:r>
              <a:rPr lang="de-CH" dirty="0"/>
              <a:t> </a:t>
            </a:r>
            <a:r>
              <a:rPr lang="de-CH" dirty="0" err="1"/>
              <a:t>offsetting</a:t>
            </a:r>
            <a:r>
              <a:rPr lang="de-CH" dirty="0"/>
              <a:t> </a:t>
            </a:r>
            <a:r>
              <a:rPr lang="de-CH" dirty="0" err="1"/>
              <a:t>project</a:t>
            </a:r>
            <a:r>
              <a:rPr lang="de-CH" dirty="0"/>
              <a:t>.»</a:t>
            </a:r>
          </a:p>
          <a:p>
            <a:endParaRPr lang="de-CH" dirty="0"/>
          </a:p>
          <a:p>
            <a:r>
              <a:rPr lang="de-CH" dirty="0"/>
              <a:t>«</a:t>
            </a:r>
            <a:r>
              <a:rPr lang="de-CH" dirty="0" err="1"/>
              <a:t>Insetting</a:t>
            </a:r>
            <a:r>
              <a:rPr lang="de-CH" dirty="0"/>
              <a:t> </a:t>
            </a:r>
            <a:r>
              <a:rPr lang="de-CH" dirty="0" err="1"/>
              <a:t>combines</a:t>
            </a:r>
            <a:r>
              <a:rPr lang="de-CH" dirty="0"/>
              <a:t> </a:t>
            </a:r>
            <a:r>
              <a:rPr lang="de-CH" dirty="0" err="1"/>
              <a:t>carbon</a:t>
            </a:r>
            <a:r>
              <a:rPr lang="de-CH" dirty="0"/>
              <a:t> </a:t>
            </a:r>
            <a:r>
              <a:rPr lang="de-CH" dirty="0" err="1"/>
              <a:t>compensation</a:t>
            </a:r>
            <a:r>
              <a:rPr lang="de-CH" dirty="0"/>
              <a:t> </a:t>
            </a:r>
            <a:r>
              <a:rPr lang="de-CH" dirty="0" err="1"/>
              <a:t>with</a:t>
            </a:r>
            <a:r>
              <a:rPr lang="de-CH" dirty="0"/>
              <a:t> </a:t>
            </a:r>
            <a:r>
              <a:rPr lang="de-CH" dirty="0" err="1"/>
              <a:t>effective</a:t>
            </a:r>
            <a:r>
              <a:rPr lang="de-CH" dirty="0"/>
              <a:t> </a:t>
            </a:r>
            <a:r>
              <a:rPr lang="de-CH" dirty="0" err="1"/>
              <a:t>management</a:t>
            </a:r>
            <a:r>
              <a:rPr lang="de-CH" dirty="0"/>
              <a:t> </a:t>
            </a:r>
            <a:r>
              <a:rPr lang="de-CH" dirty="0" err="1"/>
              <a:t>of</a:t>
            </a:r>
            <a:r>
              <a:rPr lang="de-CH" dirty="0"/>
              <a:t> environmental and social </a:t>
            </a:r>
            <a:r>
              <a:rPr lang="de-CH" dirty="0" err="1"/>
              <a:t>resources</a:t>
            </a:r>
            <a:r>
              <a:rPr lang="de-CH" dirty="0"/>
              <a:t> in </a:t>
            </a:r>
            <a:r>
              <a:rPr lang="de-CH" dirty="0" err="1"/>
              <a:t>supply</a:t>
            </a:r>
            <a:r>
              <a:rPr lang="de-CH" dirty="0"/>
              <a:t> </a:t>
            </a:r>
            <a:r>
              <a:rPr lang="de-CH" dirty="0" err="1"/>
              <a:t>chains</a:t>
            </a:r>
            <a:r>
              <a:rPr lang="de-CH" dirty="0"/>
              <a:t>. </a:t>
            </a:r>
            <a:r>
              <a:rPr lang="de-CH" dirty="0" err="1"/>
              <a:t>It’s</a:t>
            </a:r>
            <a:r>
              <a:rPr lang="de-CH" dirty="0"/>
              <a:t> a </a:t>
            </a:r>
            <a:r>
              <a:rPr lang="de-CH" dirty="0" err="1"/>
              <a:t>great</a:t>
            </a:r>
            <a:r>
              <a:rPr lang="de-CH" dirty="0"/>
              <a:t> innovative form </a:t>
            </a:r>
            <a:r>
              <a:rPr lang="de-CH" dirty="0" err="1"/>
              <a:t>of</a:t>
            </a:r>
            <a:r>
              <a:rPr lang="de-CH" dirty="0"/>
              <a:t> </a:t>
            </a:r>
            <a:r>
              <a:rPr lang="de-CH" dirty="0" err="1"/>
              <a:t>corporate</a:t>
            </a:r>
            <a:r>
              <a:rPr lang="de-CH" dirty="0"/>
              <a:t> </a:t>
            </a:r>
            <a:r>
              <a:rPr lang="de-CH" dirty="0" err="1"/>
              <a:t>climate</a:t>
            </a:r>
            <a:r>
              <a:rPr lang="de-CH" dirty="0"/>
              <a:t> </a:t>
            </a:r>
            <a:r>
              <a:rPr lang="de-CH" dirty="0" err="1"/>
              <a:t>action</a:t>
            </a:r>
            <a:r>
              <a:rPr lang="de-CH" dirty="0"/>
              <a:t>, </a:t>
            </a:r>
            <a:r>
              <a:rPr lang="de-CH" dirty="0" err="1"/>
              <a:t>which</a:t>
            </a:r>
            <a:r>
              <a:rPr lang="de-CH" dirty="0"/>
              <a:t> </a:t>
            </a:r>
            <a:r>
              <a:rPr lang="de-CH" dirty="0" err="1"/>
              <a:t>sends</a:t>
            </a:r>
            <a:r>
              <a:rPr lang="de-CH" dirty="0"/>
              <a:t> a strong </a:t>
            </a:r>
            <a:r>
              <a:rPr lang="de-CH" dirty="0" err="1"/>
              <a:t>signal</a:t>
            </a:r>
            <a:r>
              <a:rPr lang="de-CH" dirty="0"/>
              <a:t> </a:t>
            </a:r>
            <a:r>
              <a:rPr lang="de-CH" dirty="0" err="1"/>
              <a:t>to</a:t>
            </a:r>
            <a:r>
              <a:rPr lang="de-CH" dirty="0"/>
              <a:t> all </a:t>
            </a:r>
            <a:r>
              <a:rPr lang="de-CH" dirty="0" err="1"/>
              <a:t>stakeholders</a:t>
            </a:r>
            <a:r>
              <a:rPr lang="de-CH" dirty="0"/>
              <a:t>.»</a:t>
            </a:r>
          </a:p>
          <a:p>
            <a:endParaRPr lang="de-CH" dirty="0"/>
          </a:p>
          <a:p>
            <a:r>
              <a:rPr lang="de-CH" dirty="0" err="1"/>
              <a:t>Photo</a:t>
            </a:r>
            <a:r>
              <a:rPr lang="de-CH" dirty="0"/>
              <a:t>: John </a:t>
            </a:r>
            <a:r>
              <a:rPr lang="de-CH" dirty="0" err="1"/>
              <a:t>Njuguna</a:t>
            </a:r>
            <a:r>
              <a:rPr lang="de-CH" dirty="0"/>
              <a:t> </a:t>
            </a:r>
            <a:r>
              <a:rPr lang="de-CH" dirty="0" err="1"/>
              <a:t>Njeri</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19</a:t>
            </a:fld>
            <a:endParaRPr lang="de-CH" dirty="0"/>
          </a:p>
        </p:txBody>
      </p:sp>
    </p:spTree>
    <p:extLst>
      <p:ext uri="{BB962C8B-B14F-4D97-AF65-F5344CB8AC3E}">
        <p14:creationId xmlns:p14="http://schemas.microsoft.com/office/powerpoint/2010/main" val="1197456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a:t>
            </a:r>
            <a:r>
              <a:rPr lang="en-US" dirty="0" err="1"/>
              <a:t>Ndegwa</a:t>
            </a:r>
            <a:r>
              <a:rPr lang="en-US" dirty="0"/>
              <a:t> and Stephen </a:t>
            </a:r>
            <a:r>
              <a:rPr lang="en-US" dirty="0" err="1"/>
              <a:t>Musyoka</a:t>
            </a:r>
            <a:r>
              <a:rPr lang="en-US" dirty="0"/>
              <a:t> from the </a:t>
            </a:r>
            <a:r>
              <a:rPr lang="en-US" dirty="0" err="1"/>
              <a:t>Oserian</a:t>
            </a:r>
            <a:r>
              <a:rPr lang="en-US" dirty="0"/>
              <a:t> flower company, Naivasha, checking giraffe damage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Photo: John Njuguna </a:t>
            </a:r>
            <a:r>
              <a:rPr lang="en-US" dirty="0" err="1"/>
              <a:t>Njeri</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20</a:t>
            </a:fld>
            <a:endParaRPr lang="de-CH" dirty="0"/>
          </a:p>
        </p:txBody>
      </p:sp>
    </p:spTree>
    <p:extLst>
      <p:ext uri="{BB962C8B-B14F-4D97-AF65-F5344CB8AC3E}">
        <p14:creationId xmlns:p14="http://schemas.microsoft.com/office/powerpoint/2010/main" val="2139630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Growing</a:t>
            </a:r>
            <a:r>
              <a:rPr lang="de-CH" dirty="0"/>
              <a:t> </a:t>
            </a:r>
            <a:r>
              <a:rPr lang="de-CH" dirty="0" err="1"/>
              <a:t>giraffe</a:t>
            </a:r>
            <a:r>
              <a:rPr lang="de-CH" dirty="0"/>
              <a:t> </a:t>
            </a:r>
            <a:r>
              <a:rPr lang="de-CH" dirty="0" err="1"/>
              <a:t>population</a:t>
            </a:r>
            <a:r>
              <a:rPr lang="de-CH" dirty="0"/>
              <a:t> also a </a:t>
            </a:r>
            <a:r>
              <a:rPr lang="de-CH" dirty="0" err="1"/>
              <a:t>threat</a:t>
            </a:r>
            <a:r>
              <a:rPr lang="de-CH" dirty="0"/>
              <a:t> </a:t>
            </a:r>
            <a:r>
              <a:rPr lang="de-CH" dirty="0" err="1"/>
              <a:t>to</a:t>
            </a:r>
            <a:r>
              <a:rPr lang="de-CH" dirty="0"/>
              <a:t> </a:t>
            </a:r>
            <a:r>
              <a:rPr lang="de-CH" dirty="0" err="1"/>
              <a:t>remaining</a:t>
            </a:r>
            <a:r>
              <a:rPr lang="de-CH" dirty="0"/>
              <a:t> </a:t>
            </a:r>
            <a:r>
              <a:rPr lang="de-CH" dirty="0" err="1"/>
              <a:t>forest</a:t>
            </a:r>
            <a:r>
              <a:rPr lang="de-CH" dirty="0"/>
              <a:t> </a:t>
            </a:r>
            <a:r>
              <a:rPr lang="de-CH" dirty="0" err="1"/>
              <a:t>patches</a:t>
            </a:r>
            <a:r>
              <a:rPr lang="de-CH" dirty="0"/>
              <a:t> </a:t>
            </a:r>
            <a:r>
              <a:rPr lang="de-CH" dirty="0" err="1"/>
              <a:t>along</a:t>
            </a:r>
            <a:r>
              <a:rPr lang="de-CH" dirty="0"/>
              <a:t> </a:t>
            </a:r>
            <a:r>
              <a:rPr lang="de-CH" dirty="0" err="1"/>
              <a:t>the</a:t>
            </a:r>
            <a:r>
              <a:rPr lang="de-CH" dirty="0"/>
              <a:t> </a:t>
            </a:r>
            <a:r>
              <a:rPr lang="de-CH" dirty="0" err="1"/>
              <a:t>lake</a:t>
            </a:r>
            <a:r>
              <a:rPr lang="de-CH" dirty="0"/>
              <a:t>. Project </a:t>
            </a:r>
            <a:r>
              <a:rPr lang="de-CH" dirty="0" err="1"/>
              <a:t>partner</a:t>
            </a:r>
            <a:r>
              <a:rPr lang="de-CH" dirty="0"/>
              <a:t> </a:t>
            </a:r>
            <a:r>
              <a:rPr lang="de-CH" dirty="0" err="1"/>
              <a:t>Oserian</a:t>
            </a:r>
            <a:r>
              <a:rPr lang="de-CH" dirty="0"/>
              <a:t> will </a:t>
            </a:r>
            <a:r>
              <a:rPr lang="de-CH" dirty="0" err="1"/>
              <a:t>address</a:t>
            </a:r>
            <a:r>
              <a:rPr lang="de-CH" dirty="0"/>
              <a:t> </a:t>
            </a:r>
            <a:r>
              <a:rPr lang="de-CH" dirty="0" err="1"/>
              <a:t>this</a:t>
            </a:r>
            <a:r>
              <a:rPr lang="de-CH" dirty="0"/>
              <a:t> </a:t>
            </a:r>
            <a:r>
              <a:rPr lang="de-CH" dirty="0" err="1"/>
              <a:t>by</a:t>
            </a:r>
            <a:r>
              <a:rPr lang="de-CH" dirty="0"/>
              <a:t> </a:t>
            </a:r>
            <a:r>
              <a:rPr lang="de-CH" dirty="0" err="1"/>
              <a:t>protecting</a:t>
            </a:r>
            <a:r>
              <a:rPr lang="de-CH" dirty="0"/>
              <a:t> </a:t>
            </a:r>
            <a:r>
              <a:rPr lang="de-CH" dirty="0" err="1"/>
              <a:t>the</a:t>
            </a:r>
            <a:r>
              <a:rPr lang="de-CH" dirty="0"/>
              <a:t> </a:t>
            </a:r>
            <a:r>
              <a:rPr lang="de-CH" dirty="0" err="1"/>
              <a:t>remainig</a:t>
            </a:r>
            <a:r>
              <a:rPr lang="de-CH" dirty="0"/>
              <a:t> </a:t>
            </a:r>
            <a:r>
              <a:rPr lang="de-CH" dirty="0" err="1"/>
              <a:t>trees</a:t>
            </a:r>
            <a:r>
              <a:rPr lang="de-CH" dirty="0"/>
              <a:t>. </a:t>
            </a:r>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21</a:t>
            </a:fld>
            <a:endParaRPr lang="de-CH" dirty="0"/>
          </a:p>
        </p:txBody>
      </p:sp>
    </p:spTree>
    <p:extLst>
      <p:ext uri="{BB962C8B-B14F-4D97-AF65-F5344CB8AC3E}">
        <p14:creationId xmlns:p14="http://schemas.microsoft.com/office/powerpoint/2010/main" val="4075899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dirty="0"/>
              <a:t>THREAT TO LAKE NAIVASHA</a:t>
            </a:r>
          </a:p>
          <a:p>
            <a:pPr marL="228600" indent="-228600">
              <a:buFont typeface="+mj-lt"/>
              <a:buAutoNum type="arabicPeriod"/>
            </a:pPr>
            <a:r>
              <a:rPr lang="en-US" sz="2000" dirty="0"/>
              <a:t>Population pressure</a:t>
            </a:r>
          </a:p>
          <a:p>
            <a:pPr marL="228600" indent="-228600">
              <a:buFont typeface="+mj-lt"/>
              <a:buAutoNum type="arabicPeriod"/>
            </a:pPr>
            <a:r>
              <a:rPr lang="en-US" sz="2000" dirty="0"/>
              <a:t>Resource use that come with flower production </a:t>
            </a:r>
          </a:p>
          <a:p>
            <a:pPr marL="228600" indent="-228600">
              <a:buFont typeface="+mj-lt"/>
              <a:buAutoNum type="arabicPeriod"/>
            </a:pPr>
            <a:r>
              <a:rPr lang="en-US" sz="2000" dirty="0"/>
              <a:t>Deforestation in the upper catchment leading to erosion and siltation</a:t>
            </a:r>
          </a:p>
          <a:p>
            <a:pPr marL="228600" indent="-228600">
              <a:buFont typeface="+mj-lt"/>
              <a:buAutoNum type="arabicPeriod"/>
            </a:pPr>
            <a:r>
              <a:rPr lang="en-US" sz="2000" dirty="0"/>
              <a:t>Illegal &amp; excessive abstraction (both surface and groundwater) by farmers </a:t>
            </a:r>
          </a:p>
          <a:p>
            <a:pPr marL="228600" indent="-228600">
              <a:buFont typeface="+mj-lt"/>
              <a:buAutoNum type="arabicPeriod"/>
            </a:pPr>
            <a:r>
              <a:rPr lang="en-US" sz="2000" dirty="0"/>
              <a:t>Waste discharge from growing human settlements and farms</a:t>
            </a:r>
          </a:p>
          <a:p>
            <a:pPr marL="228600" indent="-228600">
              <a:buFont typeface="+mj-lt"/>
              <a:buAutoNum type="arabicPeriod"/>
            </a:pPr>
            <a:r>
              <a:rPr lang="en-US" sz="2000" dirty="0"/>
              <a:t>Increasing use of </a:t>
            </a:r>
            <a:r>
              <a:rPr lang="en-US" sz="2000" dirty="0" err="1"/>
              <a:t>agro</a:t>
            </a:r>
            <a:r>
              <a:rPr lang="en-US" sz="2000" dirty="0"/>
              <a:t>-chemicals in the upper catchment as soil productivity declines</a:t>
            </a:r>
          </a:p>
          <a:p>
            <a:pPr marL="228600" indent="-228600">
              <a:buFont typeface="+mj-lt"/>
              <a:buAutoNum type="arabicPeriod"/>
            </a:pPr>
            <a:r>
              <a:rPr lang="en-US" sz="2000" dirty="0"/>
              <a:t>Climate change and reductions in rainfall</a:t>
            </a:r>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2</a:t>
            </a:fld>
            <a:endParaRPr lang="de-CH" dirty="0"/>
          </a:p>
        </p:txBody>
      </p:sp>
    </p:spTree>
    <p:extLst>
      <p:ext uri="{BB962C8B-B14F-4D97-AF65-F5344CB8AC3E}">
        <p14:creationId xmlns:p14="http://schemas.microsoft.com/office/powerpoint/2010/main" val="487483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err="1">
                <a:solidFill>
                  <a:srgbClr val="000000"/>
                </a:solidFill>
                <a:latin typeface="WWF" panose="02000000000000000000" pitchFamily="2" charset="0"/>
              </a:rPr>
              <a:t>Photo</a:t>
            </a:r>
            <a:r>
              <a:rPr lang="de-CH" dirty="0">
                <a:solidFill>
                  <a:srgbClr val="000000"/>
                </a:solidFill>
                <a:latin typeface="WWF" panose="02000000000000000000" pitchFamily="2" charset="0"/>
              </a:rPr>
              <a:t>: ?</a:t>
            </a:r>
            <a:endParaRPr lang="en-US" dirty="0">
              <a:solidFill>
                <a:srgbClr val="000000"/>
              </a:solidFill>
              <a:latin typeface="WWF" panose="02000000000000000000" pitchFamily="2" charset="0"/>
            </a:endParaRPr>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24</a:t>
            </a:fld>
            <a:endParaRPr lang="de-CH" dirty="0"/>
          </a:p>
        </p:txBody>
      </p:sp>
    </p:spTree>
    <p:extLst>
      <p:ext uri="{BB962C8B-B14F-4D97-AF65-F5344CB8AC3E}">
        <p14:creationId xmlns:p14="http://schemas.microsoft.com/office/powerpoint/2010/main" val="2200875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Take </a:t>
            </a:r>
            <a:r>
              <a:rPr lang="de-CH" dirty="0" err="1"/>
              <a:t>home</a:t>
            </a:r>
            <a:r>
              <a:rPr lang="de-CH" dirty="0"/>
              <a:t> </a:t>
            </a:r>
            <a:r>
              <a:rPr lang="de-CH" dirty="0" err="1"/>
              <a:t>message</a:t>
            </a:r>
            <a:r>
              <a:rPr lang="de-CH" dirty="0"/>
              <a:t>:</a:t>
            </a:r>
          </a:p>
          <a:p>
            <a:r>
              <a:rPr lang="de-CH" dirty="0" err="1"/>
              <a:t>Responsible</a:t>
            </a:r>
            <a:r>
              <a:rPr lang="de-CH" dirty="0"/>
              <a:t> and Innovative </a:t>
            </a:r>
            <a:r>
              <a:rPr lang="de-CH" dirty="0" err="1"/>
              <a:t>approach</a:t>
            </a:r>
            <a:r>
              <a:rPr lang="de-CH" dirty="0"/>
              <a:t> </a:t>
            </a:r>
            <a:r>
              <a:rPr lang="de-CH" dirty="0" err="1"/>
              <a:t>to</a:t>
            </a:r>
            <a:r>
              <a:rPr lang="de-CH" dirty="0"/>
              <a:t> </a:t>
            </a:r>
            <a:r>
              <a:rPr lang="de-CH" dirty="0" err="1"/>
              <a:t>their</a:t>
            </a:r>
            <a:r>
              <a:rPr lang="de-CH" dirty="0"/>
              <a:t> </a:t>
            </a:r>
            <a:r>
              <a:rPr lang="de-CH" dirty="0" err="1"/>
              <a:t>cut</a:t>
            </a:r>
            <a:r>
              <a:rPr lang="de-CH" dirty="0"/>
              <a:t> </a:t>
            </a:r>
            <a:r>
              <a:rPr lang="de-CH" dirty="0" err="1"/>
              <a:t>flower</a:t>
            </a:r>
            <a:r>
              <a:rPr lang="de-CH" dirty="0"/>
              <a:t> </a:t>
            </a:r>
            <a:r>
              <a:rPr lang="de-CH" dirty="0" err="1"/>
              <a:t>supply</a:t>
            </a:r>
            <a:r>
              <a:rPr lang="de-CH" dirty="0"/>
              <a:t>, Coop </a:t>
            </a:r>
            <a:r>
              <a:rPr lang="de-CH" dirty="0" err="1"/>
              <a:t>is</a:t>
            </a:r>
            <a:r>
              <a:rPr lang="de-CH" dirty="0"/>
              <a:t> </a:t>
            </a:r>
            <a:r>
              <a:rPr lang="de-CH" dirty="0" err="1"/>
              <a:t>contributing</a:t>
            </a:r>
            <a:r>
              <a:rPr lang="de-CH" dirty="0"/>
              <a:t> </a:t>
            </a:r>
            <a:r>
              <a:rPr lang="de-CH" dirty="0" err="1"/>
              <a:t>to</a:t>
            </a:r>
            <a:r>
              <a:rPr lang="de-CH" dirty="0"/>
              <a:t> SDGs 6, 9, 12, 13, 15</a:t>
            </a:r>
          </a:p>
        </p:txBody>
      </p:sp>
      <p:sp>
        <p:nvSpPr>
          <p:cNvPr id="4" name="Slide Number Placeholder 3"/>
          <p:cNvSpPr>
            <a:spLocks noGrp="1"/>
          </p:cNvSpPr>
          <p:nvPr>
            <p:ph type="sldNum" sz="quarter" idx="10"/>
          </p:nvPr>
        </p:nvSpPr>
        <p:spPr/>
        <p:txBody>
          <a:bodyPr/>
          <a:lstStyle/>
          <a:p>
            <a:fld id="{834A2DFF-2659-451E-BBB1-F74F1B9CD165}" type="slidenum">
              <a:rPr lang="de-CH" smtClean="0"/>
              <a:pPr/>
              <a:t>25</a:t>
            </a:fld>
            <a:endParaRPr lang="de-CH" dirty="0"/>
          </a:p>
        </p:txBody>
      </p:sp>
    </p:spTree>
    <p:extLst>
      <p:ext uri="{BB962C8B-B14F-4D97-AF65-F5344CB8AC3E}">
        <p14:creationId xmlns:p14="http://schemas.microsoft.com/office/powerpoint/2010/main" val="1335342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Coop </a:t>
            </a:r>
            <a:r>
              <a:rPr lang="de-CH" dirty="0" err="1"/>
              <a:t>approach</a:t>
            </a:r>
            <a:r>
              <a:rPr lang="de-CH" dirty="0"/>
              <a:t>: in-setting </a:t>
            </a:r>
            <a:r>
              <a:rPr lang="de-CH" dirty="0" err="1"/>
              <a:t>along</a:t>
            </a:r>
            <a:r>
              <a:rPr lang="de-CH" dirty="0"/>
              <a:t> </a:t>
            </a:r>
            <a:r>
              <a:rPr lang="de-CH" dirty="0" err="1"/>
              <a:t>its</a:t>
            </a:r>
            <a:r>
              <a:rPr lang="de-CH" dirty="0"/>
              <a:t> own </a:t>
            </a:r>
            <a:r>
              <a:rPr lang="de-CH" dirty="0" err="1"/>
              <a:t>supply</a:t>
            </a:r>
            <a:r>
              <a:rPr lang="de-CH" dirty="0"/>
              <a:t> </a:t>
            </a:r>
            <a:r>
              <a:rPr lang="de-CH" dirty="0" err="1"/>
              <a:t>chain</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3</a:t>
            </a:fld>
            <a:endParaRPr lang="de-CH" dirty="0"/>
          </a:p>
        </p:txBody>
      </p:sp>
    </p:spTree>
    <p:extLst>
      <p:ext uri="{BB962C8B-B14F-4D97-AF65-F5344CB8AC3E}">
        <p14:creationId xmlns:p14="http://schemas.microsoft.com/office/powerpoint/2010/main" val="226407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WRUAs: Water Resource User Associations – how many WRUAs? 9</a:t>
            </a:r>
          </a:p>
          <a:p>
            <a:r>
              <a:rPr lang="en-US" dirty="0"/>
              <a:t>CFAs: Community Forest Associations – how many CFAs? 2</a:t>
            </a:r>
          </a:p>
          <a:p>
            <a:r>
              <a:rPr lang="en-US" dirty="0"/>
              <a:t>Key role: organize, manage farmers, monitor and maintain plantings?</a:t>
            </a:r>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4</a:t>
            </a:fld>
            <a:endParaRPr lang="de-CH" dirty="0"/>
          </a:p>
        </p:txBody>
      </p:sp>
    </p:spTree>
    <p:extLst>
      <p:ext uri="{BB962C8B-B14F-4D97-AF65-F5344CB8AC3E}">
        <p14:creationId xmlns:p14="http://schemas.microsoft.com/office/powerpoint/2010/main" val="94029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Partners</a:t>
            </a:r>
          </a:p>
          <a:p>
            <a:endParaRPr lang="de-CH" dirty="0"/>
          </a:p>
          <a:p>
            <a:r>
              <a:rPr lang="de-CH" dirty="0"/>
              <a:t>Innovative </a:t>
            </a:r>
            <a:r>
              <a:rPr lang="de-CH" dirty="0" err="1"/>
              <a:t>approach</a:t>
            </a:r>
            <a:r>
              <a:rPr lang="de-CH" dirty="0"/>
              <a:t> – </a:t>
            </a:r>
            <a:r>
              <a:rPr lang="de-CH" dirty="0" err="1"/>
              <a:t>taking</a:t>
            </a:r>
            <a:r>
              <a:rPr lang="de-CH" dirty="0"/>
              <a:t> </a:t>
            </a:r>
            <a:r>
              <a:rPr lang="de-CH" dirty="0" err="1"/>
              <a:t>resp</a:t>
            </a:r>
            <a:r>
              <a:rPr lang="de-CH" dirty="0"/>
              <a:t> </a:t>
            </a:r>
            <a:r>
              <a:rPr lang="de-CH" dirty="0" err="1"/>
              <a:t>within</a:t>
            </a:r>
            <a:r>
              <a:rPr lang="de-CH" dirty="0"/>
              <a:t> </a:t>
            </a:r>
            <a:r>
              <a:rPr lang="de-CH" dirty="0" err="1"/>
              <a:t>their</a:t>
            </a:r>
            <a:r>
              <a:rPr lang="de-CH" dirty="0"/>
              <a:t> </a:t>
            </a:r>
            <a:r>
              <a:rPr lang="de-CH" dirty="0" err="1"/>
              <a:t>supply</a:t>
            </a:r>
            <a:r>
              <a:rPr lang="de-CH" dirty="0"/>
              <a:t> </a:t>
            </a:r>
            <a:r>
              <a:rPr lang="de-CH" dirty="0" err="1"/>
              <a:t>chain</a:t>
            </a:r>
            <a:r>
              <a:rPr lang="de-CH" dirty="0"/>
              <a:t> and </a:t>
            </a:r>
            <a:r>
              <a:rPr lang="de-CH" dirty="0" err="1"/>
              <a:t>water</a:t>
            </a:r>
            <a:r>
              <a:rPr lang="de-CH" dirty="0"/>
              <a:t> </a:t>
            </a:r>
            <a:r>
              <a:rPr lang="de-CH" dirty="0" err="1"/>
              <a:t>stewardship</a:t>
            </a:r>
            <a:r>
              <a:rPr lang="de-CH" dirty="0"/>
              <a:t> </a:t>
            </a:r>
            <a:r>
              <a:rPr lang="de-CH" dirty="0" err="1"/>
              <a:t>approach</a:t>
            </a:r>
            <a:r>
              <a:rPr lang="de-CH" dirty="0"/>
              <a:t> </a:t>
            </a:r>
            <a:r>
              <a:rPr lang="de-CH" dirty="0" err="1"/>
              <a:t>by</a:t>
            </a:r>
            <a:r>
              <a:rPr lang="de-CH" dirty="0"/>
              <a:t> </a:t>
            </a:r>
            <a:r>
              <a:rPr lang="de-CH" dirty="0" err="1"/>
              <a:t>invesitng</a:t>
            </a:r>
            <a:r>
              <a:rPr lang="de-CH" dirty="0"/>
              <a:t> in </a:t>
            </a:r>
            <a:r>
              <a:rPr lang="de-CH" dirty="0" err="1"/>
              <a:t>the</a:t>
            </a:r>
            <a:r>
              <a:rPr lang="de-CH" dirty="0"/>
              <a:t> </a:t>
            </a:r>
            <a:r>
              <a:rPr lang="de-CH" dirty="0" err="1"/>
              <a:t>whole</a:t>
            </a:r>
            <a:r>
              <a:rPr lang="de-CH" dirty="0"/>
              <a:t> </a:t>
            </a:r>
            <a:r>
              <a:rPr lang="de-CH" dirty="0" err="1"/>
              <a:t>catchment</a:t>
            </a:r>
            <a:r>
              <a:rPr lang="de-CH" dirty="0"/>
              <a:t> </a:t>
            </a:r>
            <a:r>
              <a:rPr lang="de-CH" dirty="0" err="1"/>
              <a:t>areas</a:t>
            </a:r>
            <a:endParaRPr lang="de-CH" dirty="0"/>
          </a:p>
          <a:p>
            <a:r>
              <a:rPr lang="de-CH" dirty="0"/>
              <a:t>Value </a:t>
            </a:r>
            <a:r>
              <a:rPr lang="de-CH" dirty="0" err="1"/>
              <a:t>chain</a:t>
            </a:r>
            <a:endParaRPr lang="de-CH" dirty="0"/>
          </a:p>
          <a:p>
            <a:r>
              <a:rPr lang="de-CH" dirty="0" err="1"/>
              <a:t>Bringing</a:t>
            </a:r>
            <a:r>
              <a:rPr lang="de-CH" dirty="0"/>
              <a:t> </a:t>
            </a:r>
            <a:r>
              <a:rPr lang="de-CH" dirty="0" err="1"/>
              <a:t>offsetting</a:t>
            </a:r>
            <a:r>
              <a:rPr lang="de-CH" dirty="0"/>
              <a:t> </a:t>
            </a:r>
            <a:r>
              <a:rPr lang="de-CH" dirty="0" err="1"/>
              <a:t>close</a:t>
            </a:r>
            <a:r>
              <a:rPr lang="de-CH" dirty="0"/>
              <a:t> </a:t>
            </a:r>
            <a:r>
              <a:rPr lang="de-CH" dirty="0" err="1"/>
              <a:t>to</a:t>
            </a:r>
            <a:r>
              <a:rPr lang="de-CH" dirty="0"/>
              <a:t> </a:t>
            </a:r>
            <a:r>
              <a:rPr lang="de-CH" dirty="0" err="1"/>
              <a:t>ones</a:t>
            </a:r>
            <a:r>
              <a:rPr lang="de-CH" dirty="0"/>
              <a:t> </a:t>
            </a:r>
            <a:r>
              <a:rPr lang="de-CH" dirty="0" err="1"/>
              <a:t>value</a:t>
            </a:r>
            <a:r>
              <a:rPr lang="de-CH" dirty="0"/>
              <a:t> </a:t>
            </a:r>
            <a:r>
              <a:rPr lang="de-CH" dirty="0" err="1"/>
              <a:t>chain</a:t>
            </a:r>
            <a:r>
              <a:rPr lang="de-CH" dirty="0"/>
              <a:t> – </a:t>
            </a:r>
            <a:r>
              <a:rPr lang="de-CH" dirty="0" err="1"/>
              <a:t>integrating</a:t>
            </a:r>
            <a:r>
              <a:rPr lang="de-CH" dirty="0"/>
              <a:t> </a:t>
            </a:r>
            <a:r>
              <a:rPr lang="de-CH" dirty="0" err="1"/>
              <a:t>it</a:t>
            </a:r>
            <a:endParaRPr lang="de-CH" dirty="0"/>
          </a:p>
          <a:p>
            <a:r>
              <a:rPr lang="de-CH" dirty="0"/>
              <a:t>Stewardship</a:t>
            </a:r>
          </a:p>
          <a:p>
            <a:r>
              <a:rPr lang="de-CH" dirty="0" err="1"/>
              <a:t>Taking</a:t>
            </a:r>
            <a:r>
              <a:rPr lang="de-CH" dirty="0"/>
              <a:t> a </a:t>
            </a:r>
            <a:r>
              <a:rPr lang="de-CH" dirty="0" err="1"/>
              <a:t>stewardship</a:t>
            </a:r>
            <a:r>
              <a:rPr lang="de-CH" dirty="0"/>
              <a:t> </a:t>
            </a:r>
            <a:r>
              <a:rPr lang="de-CH" dirty="0" err="1"/>
              <a:t>approach</a:t>
            </a:r>
            <a:endParaRPr lang="de-CH" dirty="0"/>
          </a:p>
          <a:p>
            <a:r>
              <a:rPr lang="de-CH" dirty="0"/>
              <a:t>Conservation </a:t>
            </a:r>
          </a:p>
          <a:p>
            <a:r>
              <a:rPr lang="de-CH" dirty="0"/>
              <a:t>Linking </a:t>
            </a:r>
            <a:r>
              <a:rPr lang="de-CH" dirty="0" err="1"/>
              <a:t>conservation</a:t>
            </a:r>
            <a:r>
              <a:rPr lang="de-CH" dirty="0"/>
              <a:t> </a:t>
            </a:r>
            <a:r>
              <a:rPr lang="de-CH" dirty="0" err="1"/>
              <a:t>to</a:t>
            </a:r>
            <a:r>
              <a:rPr lang="de-CH" dirty="0"/>
              <a:t> </a:t>
            </a:r>
            <a:r>
              <a:rPr lang="de-CH" dirty="0" err="1"/>
              <a:t>this</a:t>
            </a:r>
            <a:r>
              <a:rPr lang="de-CH" dirty="0"/>
              <a:t> </a:t>
            </a:r>
            <a:r>
              <a:rPr lang="de-CH" dirty="0" err="1"/>
              <a:t>by</a:t>
            </a:r>
            <a:r>
              <a:rPr lang="de-CH" dirty="0"/>
              <a:t> </a:t>
            </a:r>
            <a:r>
              <a:rPr lang="de-CH" dirty="0" err="1"/>
              <a:t>working</a:t>
            </a:r>
            <a:r>
              <a:rPr lang="de-CH" dirty="0"/>
              <a:t> </a:t>
            </a:r>
            <a:r>
              <a:rPr lang="de-CH" dirty="0" err="1"/>
              <a:t>with</a:t>
            </a:r>
            <a:r>
              <a:rPr lang="de-CH" dirty="0"/>
              <a:t> WWF </a:t>
            </a:r>
            <a:r>
              <a:rPr lang="de-CH" dirty="0" err="1"/>
              <a:t>Kenya</a:t>
            </a:r>
            <a:endParaRPr lang="de-CH" dirty="0"/>
          </a:p>
          <a:p>
            <a:endParaRPr lang="de-CH" dirty="0"/>
          </a:p>
          <a:p>
            <a:r>
              <a:rPr lang="de-CH" dirty="0" err="1"/>
              <a:t>Contributing</a:t>
            </a:r>
            <a:r>
              <a:rPr lang="de-CH" dirty="0"/>
              <a:t> </a:t>
            </a:r>
            <a:r>
              <a:rPr lang="de-CH" dirty="0" err="1"/>
              <a:t>to</a:t>
            </a:r>
            <a:r>
              <a:rPr lang="de-CH" dirty="0"/>
              <a:t> SDGs – </a:t>
            </a:r>
            <a:r>
              <a:rPr lang="de-CH" dirty="0" err="1"/>
              <a:t>comms</a:t>
            </a:r>
            <a:r>
              <a:rPr lang="de-CH" dirty="0"/>
              <a:t> </a:t>
            </a:r>
            <a:r>
              <a:rPr lang="de-CH" dirty="0" err="1"/>
              <a:t>to</a:t>
            </a:r>
            <a:r>
              <a:rPr lang="de-CH" dirty="0"/>
              <a:t> </a:t>
            </a:r>
            <a:r>
              <a:rPr lang="de-CH" dirty="0" err="1"/>
              <a:t>water</a:t>
            </a:r>
            <a:r>
              <a:rPr lang="de-CH" dirty="0"/>
              <a:t> </a:t>
            </a:r>
            <a:r>
              <a:rPr lang="de-CH" dirty="0" err="1"/>
              <a:t>security</a:t>
            </a:r>
            <a:r>
              <a:rPr lang="de-CH" dirty="0"/>
              <a:t>, </a:t>
            </a:r>
            <a:r>
              <a:rPr lang="de-CH" dirty="0" err="1"/>
              <a:t>employment</a:t>
            </a:r>
            <a:r>
              <a:rPr lang="de-CH" dirty="0"/>
              <a:t>, </a:t>
            </a:r>
            <a:r>
              <a:rPr lang="de-CH" dirty="0" err="1"/>
              <a:t>biodiversity</a:t>
            </a:r>
            <a:r>
              <a:rPr lang="de-CH" dirty="0"/>
              <a:t> </a:t>
            </a:r>
          </a:p>
          <a:p>
            <a:endParaRPr lang="de-CH" dirty="0"/>
          </a:p>
          <a:p>
            <a:r>
              <a:rPr lang="de-CH" dirty="0" err="1"/>
              <a:t>Photo</a:t>
            </a:r>
            <a:r>
              <a:rPr lang="de-CH" dirty="0"/>
              <a:t>: Bella Roscher, © WWF </a:t>
            </a:r>
          </a:p>
        </p:txBody>
      </p:sp>
      <p:sp>
        <p:nvSpPr>
          <p:cNvPr id="4" name="Slide Number Placeholder 3"/>
          <p:cNvSpPr>
            <a:spLocks noGrp="1"/>
          </p:cNvSpPr>
          <p:nvPr>
            <p:ph type="sldNum" sz="quarter" idx="10"/>
          </p:nvPr>
        </p:nvSpPr>
        <p:spPr/>
        <p:txBody>
          <a:bodyPr/>
          <a:lstStyle/>
          <a:p>
            <a:fld id="{834A2DFF-2659-451E-BBB1-F74F1B9CD165}" type="slidenum">
              <a:rPr lang="de-CH" smtClean="0"/>
              <a:pPr/>
              <a:t>5</a:t>
            </a:fld>
            <a:endParaRPr lang="de-CH" dirty="0"/>
          </a:p>
        </p:txBody>
      </p:sp>
    </p:spTree>
    <p:extLst>
      <p:ext uri="{BB962C8B-B14F-4D97-AF65-F5344CB8AC3E}">
        <p14:creationId xmlns:p14="http://schemas.microsoft.com/office/powerpoint/2010/main" val="89227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12 </a:t>
            </a:r>
            <a:r>
              <a:rPr lang="de-CH" dirty="0" err="1"/>
              <a:t>Local</a:t>
            </a:r>
            <a:r>
              <a:rPr lang="de-CH" dirty="0"/>
              <a:t> Stakeholder </a:t>
            </a:r>
            <a:r>
              <a:rPr lang="de-CH" dirty="0" err="1"/>
              <a:t>Consultations</a:t>
            </a:r>
            <a:r>
              <a:rPr lang="de-CH" dirty="0"/>
              <a:t> </a:t>
            </a:r>
            <a:r>
              <a:rPr lang="de-CH" dirty="0" err="1"/>
              <a:t>carried</a:t>
            </a:r>
            <a:r>
              <a:rPr lang="de-CH" dirty="0"/>
              <a:t> out in </a:t>
            </a:r>
            <a:r>
              <a:rPr lang="de-CH" dirty="0" err="1"/>
              <a:t>Dec</a:t>
            </a:r>
            <a:r>
              <a:rPr lang="de-CH" dirty="0"/>
              <a:t> 2017 and Jan 2018. More </a:t>
            </a:r>
            <a:r>
              <a:rPr lang="de-CH" dirty="0" err="1"/>
              <a:t>than</a:t>
            </a:r>
            <a:r>
              <a:rPr lang="de-CH" dirty="0"/>
              <a:t> 1,000 </a:t>
            </a:r>
            <a:r>
              <a:rPr lang="de-CH" dirty="0" err="1"/>
              <a:t>people</a:t>
            </a:r>
            <a:r>
              <a:rPr lang="de-CH" dirty="0"/>
              <a:t> </a:t>
            </a:r>
            <a:r>
              <a:rPr lang="de-CH" dirty="0" err="1"/>
              <a:t>reached</a:t>
            </a:r>
            <a:r>
              <a:rPr lang="de-CH" dirty="0"/>
              <a:t> in total. Farmers </a:t>
            </a:r>
            <a:r>
              <a:rPr lang="de-CH" dirty="0" err="1"/>
              <a:t>made</a:t>
            </a:r>
            <a:r>
              <a:rPr lang="de-CH" dirty="0"/>
              <a:t> </a:t>
            </a:r>
            <a:r>
              <a:rPr lang="de-CH" dirty="0" err="1"/>
              <a:t>clear</a:t>
            </a:r>
            <a:r>
              <a:rPr lang="de-CH" dirty="0"/>
              <a:t> </a:t>
            </a:r>
            <a:r>
              <a:rPr lang="de-CH" dirty="0" err="1"/>
              <a:t>there</a:t>
            </a:r>
            <a:r>
              <a:rPr lang="de-CH" dirty="0"/>
              <a:t> </a:t>
            </a:r>
            <a:r>
              <a:rPr lang="de-CH" dirty="0" err="1"/>
              <a:t>is</a:t>
            </a:r>
            <a:r>
              <a:rPr lang="de-CH" dirty="0"/>
              <a:t> a </a:t>
            </a:r>
            <a:r>
              <a:rPr lang="de-CH" dirty="0" err="1"/>
              <a:t>lot</a:t>
            </a:r>
            <a:r>
              <a:rPr lang="de-CH" dirty="0"/>
              <a:t> </a:t>
            </a:r>
            <a:r>
              <a:rPr lang="de-CH" dirty="0" err="1"/>
              <a:t>of</a:t>
            </a:r>
            <a:r>
              <a:rPr lang="de-CH" dirty="0"/>
              <a:t> </a:t>
            </a:r>
            <a:r>
              <a:rPr lang="de-CH" dirty="0" err="1"/>
              <a:t>land</a:t>
            </a:r>
            <a:r>
              <a:rPr lang="de-CH" dirty="0"/>
              <a:t> </a:t>
            </a:r>
            <a:r>
              <a:rPr lang="de-CH" dirty="0" err="1"/>
              <a:t>available</a:t>
            </a:r>
            <a:r>
              <a:rPr lang="de-CH" dirty="0"/>
              <a:t> in </a:t>
            </a:r>
            <a:r>
              <a:rPr lang="de-CH" dirty="0" err="1"/>
              <a:t>the</a:t>
            </a:r>
            <a:r>
              <a:rPr lang="de-CH" dirty="0"/>
              <a:t> </a:t>
            </a:r>
            <a:r>
              <a:rPr lang="de-CH" dirty="0" err="1"/>
              <a:t>basin</a:t>
            </a:r>
            <a:r>
              <a:rPr lang="de-CH" dirty="0"/>
              <a:t>, </a:t>
            </a:r>
            <a:r>
              <a:rPr lang="de-CH" dirty="0" err="1"/>
              <a:t>which</a:t>
            </a:r>
            <a:r>
              <a:rPr lang="de-CH" dirty="0"/>
              <a:t> </a:t>
            </a:r>
            <a:r>
              <a:rPr lang="de-CH" dirty="0" err="1"/>
              <a:t>could</a:t>
            </a:r>
            <a:r>
              <a:rPr lang="de-CH" dirty="0"/>
              <a:t> </a:t>
            </a:r>
            <a:r>
              <a:rPr lang="de-CH" dirty="0" err="1"/>
              <a:t>be</a:t>
            </a:r>
            <a:r>
              <a:rPr lang="de-CH" dirty="0"/>
              <a:t> </a:t>
            </a:r>
            <a:r>
              <a:rPr lang="de-CH" dirty="0" err="1"/>
              <a:t>used</a:t>
            </a:r>
            <a:r>
              <a:rPr lang="de-CH" dirty="0"/>
              <a:t> </a:t>
            </a:r>
            <a:r>
              <a:rPr lang="de-CH" dirty="0" err="1"/>
              <a:t>for</a:t>
            </a:r>
            <a:r>
              <a:rPr lang="de-CH" dirty="0"/>
              <a:t> </a:t>
            </a:r>
            <a:r>
              <a:rPr lang="de-CH" dirty="0" err="1"/>
              <a:t>planting</a:t>
            </a:r>
            <a:r>
              <a:rPr lang="de-CH" dirty="0"/>
              <a:t>, </a:t>
            </a:r>
            <a:r>
              <a:rPr lang="de-CH" dirty="0" err="1"/>
              <a:t>including</a:t>
            </a:r>
            <a:r>
              <a:rPr lang="de-CH" dirty="0"/>
              <a:t> </a:t>
            </a:r>
            <a:r>
              <a:rPr lang="de-CH" dirty="0" err="1"/>
              <a:t>grazing</a:t>
            </a:r>
            <a:r>
              <a:rPr lang="de-CH" dirty="0"/>
              <a:t> </a:t>
            </a:r>
            <a:r>
              <a:rPr lang="de-CH" dirty="0" err="1"/>
              <a:t>land</a:t>
            </a:r>
            <a:r>
              <a:rPr lang="de-CH" dirty="0"/>
              <a:t>? </a:t>
            </a:r>
            <a:r>
              <a:rPr lang="de-CH" dirty="0" err="1"/>
              <a:t>Possible</a:t>
            </a:r>
            <a:r>
              <a:rPr lang="de-CH" dirty="0"/>
              <a:t>, </a:t>
            </a:r>
            <a:r>
              <a:rPr lang="de-CH" dirty="0" err="1"/>
              <a:t>zero</a:t>
            </a:r>
            <a:r>
              <a:rPr lang="de-CH" dirty="0"/>
              <a:t> </a:t>
            </a:r>
            <a:r>
              <a:rPr lang="de-CH" dirty="0" err="1"/>
              <a:t>grazing</a:t>
            </a:r>
            <a:r>
              <a:rPr lang="de-CH" dirty="0"/>
              <a:t>, </a:t>
            </a:r>
            <a:r>
              <a:rPr lang="de-CH" dirty="0" err="1"/>
              <a:t>cultivated</a:t>
            </a:r>
            <a:r>
              <a:rPr lang="de-CH" dirty="0"/>
              <a:t> </a:t>
            </a:r>
            <a:r>
              <a:rPr lang="de-CH" dirty="0" err="1"/>
              <a:t>land</a:t>
            </a:r>
            <a:endParaRPr lang="de-CH" dirty="0"/>
          </a:p>
          <a:p>
            <a:r>
              <a:rPr lang="de-CH" dirty="0"/>
              <a:t>LSC in Captain</a:t>
            </a:r>
          </a:p>
          <a:p>
            <a:endParaRPr lang="de-CH" dirty="0"/>
          </a:p>
          <a:p>
            <a:r>
              <a:rPr lang="de-CH" dirty="0" err="1"/>
              <a:t>Photographer</a:t>
            </a:r>
            <a:r>
              <a:rPr lang="de-CH" dirty="0"/>
              <a:t>: William Garrett © South Pole</a:t>
            </a:r>
          </a:p>
        </p:txBody>
      </p:sp>
      <p:sp>
        <p:nvSpPr>
          <p:cNvPr id="4" name="Slide Number Placeholder 3"/>
          <p:cNvSpPr>
            <a:spLocks noGrp="1"/>
          </p:cNvSpPr>
          <p:nvPr>
            <p:ph type="sldNum" sz="quarter" idx="10"/>
          </p:nvPr>
        </p:nvSpPr>
        <p:spPr/>
        <p:txBody>
          <a:bodyPr/>
          <a:lstStyle/>
          <a:p>
            <a:fld id="{834A2DFF-2659-451E-BBB1-F74F1B9CD165}" type="slidenum">
              <a:rPr lang="de-CH" smtClean="0"/>
              <a:pPr/>
              <a:t>8</a:t>
            </a:fld>
            <a:endParaRPr lang="de-CH" dirty="0"/>
          </a:p>
        </p:txBody>
      </p:sp>
    </p:spTree>
    <p:extLst>
      <p:ext uri="{BB962C8B-B14F-4D97-AF65-F5344CB8AC3E}">
        <p14:creationId xmlns:p14="http://schemas.microsoft.com/office/powerpoint/2010/main" val="157647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LSC in Captain. </a:t>
            </a:r>
            <a:r>
              <a:rPr lang="de-CH" dirty="0" err="1"/>
              <a:t>Signing</a:t>
            </a:r>
            <a:r>
              <a:rPr lang="de-CH" dirty="0"/>
              <a:t> </a:t>
            </a:r>
            <a:r>
              <a:rPr lang="de-CH" dirty="0" err="1"/>
              <a:t>up</a:t>
            </a:r>
            <a:r>
              <a:rPr lang="de-CH" dirty="0"/>
              <a:t> </a:t>
            </a:r>
            <a:r>
              <a:rPr lang="de-CH" dirty="0" err="1"/>
              <a:t>for</a:t>
            </a:r>
            <a:r>
              <a:rPr lang="de-CH" dirty="0"/>
              <a:t> </a:t>
            </a:r>
            <a:r>
              <a:rPr lang="de-CH" dirty="0" err="1"/>
              <a:t>avocado</a:t>
            </a:r>
            <a:r>
              <a:rPr lang="de-CH" dirty="0"/>
              <a:t> </a:t>
            </a:r>
            <a:r>
              <a:rPr lang="de-CH" dirty="0" err="1"/>
              <a:t>seedlings</a:t>
            </a:r>
            <a:endParaRPr lang="de-CH" dirty="0"/>
          </a:p>
          <a:p>
            <a:endParaRPr lang="de-CH" dirty="0"/>
          </a:p>
          <a:p>
            <a:r>
              <a:rPr lang="de-CH" dirty="0" err="1"/>
              <a:t>Photographer</a:t>
            </a:r>
            <a:r>
              <a:rPr lang="de-CH" dirty="0"/>
              <a:t>: William Garrett © South Pole</a:t>
            </a:r>
          </a:p>
        </p:txBody>
      </p:sp>
      <p:sp>
        <p:nvSpPr>
          <p:cNvPr id="4" name="Slide Number Placeholder 3"/>
          <p:cNvSpPr>
            <a:spLocks noGrp="1"/>
          </p:cNvSpPr>
          <p:nvPr>
            <p:ph type="sldNum" sz="quarter" idx="10"/>
          </p:nvPr>
        </p:nvSpPr>
        <p:spPr/>
        <p:txBody>
          <a:bodyPr/>
          <a:lstStyle/>
          <a:p>
            <a:fld id="{834A2DFF-2659-451E-BBB1-F74F1B9CD165}" type="slidenum">
              <a:rPr lang="de-CH" smtClean="0"/>
              <a:pPr/>
              <a:t>9</a:t>
            </a:fld>
            <a:endParaRPr lang="de-CH" dirty="0"/>
          </a:p>
        </p:txBody>
      </p:sp>
    </p:spTree>
    <p:extLst>
      <p:ext uri="{BB962C8B-B14F-4D97-AF65-F5344CB8AC3E}">
        <p14:creationId xmlns:p14="http://schemas.microsoft.com/office/powerpoint/2010/main" val="3516085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err="1"/>
              <a:t>Tree</a:t>
            </a:r>
            <a:r>
              <a:rPr lang="de-CH" dirty="0"/>
              <a:t> </a:t>
            </a:r>
            <a:r>
              <a:rPr lang="de-CH" dirty="0" err="1"/>
              <a:t>planting</a:t>
            </a:r>
            <a:r>
              <a:rPr lang="de-CH" dirty="0"/>
              <a:t> will </a:t>
            </a:r>
            <a:r>
              <a:rPr lang="de-CH" dirty="0" err="1"/>
              <a:t>occur</a:t>
            </a:r>
            <a:r>
              <a:rPr lang="de-CH" dirty="0"/>
              <a:t> in </a:t>
            </a:r>
            <a:r>
              <a:rPr lang="de-CH" dirty="0" err="1"/>
              <a:t>buffer</a:t>
            </a:r>
            <a:r>
              <a:rPr lang="de-CH" dirty="0"/>
              <a:t> </a:t>
            </a:r>
            <a:r>
              <a:rPr lang="de-CH" dirty="0" err="1"/>
              <a:t>zones</a:t>
            </a:r>
            <a:r>
              <a:rPr lang="de-CH" dirty="0"/>
              <a:t> </a:t>
            </a:r>
            <a:r>
              <a:rPr lang="de-CH" dirty="0" err="1"/>
              <a:t>to</a:t>
            </a:r>
            <a:r>
              <a:rPr lang="de-CH" dirty="0"/>
              <a:t> </a:t>
            </a:r>
            <a:r>
              <a:rPr lang="de-CH" dirty="0" err="1"/>
              <a:t>be</a:t>
            </a:r>
            <a:r>
              <a:rPr lang="de-CH" dirty="0"/>
              <a:t> </a:t>
            </a:r>
            <a:r>
              <a:rPr lang="de-CH" dirty="0" err="1"/>
              <a:t>established</a:t>
            </a:r>
            <a:r>
              <a:rPr lang="de-CH" dirty="0"/>
              <a:t> </a:t>
            </a:r>
            <a:r>
              <a:rPr lang="de-CH" dirty="0" err="1"/>
              <a:t>along</a:t>
            </a:r>
            <a:r>
              <a:rPr lang="de-CH" dirty="0"/>
              <a:t> </a:t>
            </a:r>
            <a:r>
              <a:rPr lang="de-CH" dirty="0" err="1"/>
              <a:t>river</a:t>
            </a:r>
            <a:r>
              <a:rPr lang="de-CH" dirty="0"/>
              <a:t> </a:t>
            </a:r>
            <a:r>
              <a:rPr lang="de-CH" dirty="0" err="1"/>
              <a:t>banks</a:t>
            </a:r>
            <a:r>
              <a:rPr lang="de-CH" dirty="0"/>
              <a:t>, </a:t>
            </a:r>
            <a:r>
              <a:rPr lang="de-CH" dirty="0" err="1"/>
              <a:t>riparian</a:t>
            </a:r>
            <a:r>
              <a:rPr lang="de-CH" dirty="0"/>
              <a:t> </a:t>
            </a:r>
            <a:r>
              <a:rPr lang="de-CH" dirty="0" err="1"/>
              <a:t>zones</a:t>
            </a:r>
            <a:r>
              <a:rPr lang="de-CH" dirty="0"/>
              <a:t>, </a:t>
            </a:r>
            <a:r>
              <a:rPr lang="de-CH" dirty="0" err="1"/>
              <a:t>for</a:t>
            </a:r>
            <a:r>
              <a:rPr lang="de-CH" dirty="0"/>
              <a:t> </a:t>
            </a:r>
            <a:r>
              <a:rPr lang="de-CH" dirty="0" err="1"/>
              <a:t>water</a:t>
            </a:r>
            <a:r>
              <a:rPr lang="de-CH" dirty="0"/>
              <a:t> </a:t>
            </a:r>
            <a:r>
              <a:rPr lang="de-CH" dirty="0" err="1"/>
              <a:t>retention</a:t>
            </a:r>
            <a:r>
              <a:rPr lang="de-CH" dirty="0"/>
              <a:t>, </a:t>
            </a:r>
            <a:r>
              <a:rPr lang="de-CH" dirty="0" err="1"/>
              <a:t>wash</a:t>
            </a:r>
            <a:r>
              <a:rPr lang="de-CH" dirty="0"/>
              <a:t> out</a:t>
            </a:r>
          </a:p>
          <a:p>
            <a:endParaRPr lang="de-CH" dirty="0"/>
          </a:p>
          <a:p>
            <a:r>
              <a:rPr lang="en-US" dirty="0"/>
              <a:t>Linking water protection with tree planting?</a:t>
            </a:r>
          </a:p>
          <a:p>
            <a:endParaRPr lang="en-US" dirty="0"/>
          </a:p>
          <a:p>
            <a:r>
              <a:rPr lang="en-US" dirty="0"/>
              <a:t>Cooperating with </a:t>
            </a:r>
            <a:r>
              <a:rPr lang="en-US" dirty="0" err="1"/>
              <a:t>exisitng</a:t>
            </a:r>
            <a:r>
              <a:rPr lang="en-US" dirty="0"/>
              <a:t> organizations</a:t>
            </a:r>
          </a:p>
          <a:p>
            <a:endParaRPr lang="de-CH" dirty="0"/>
          </a:p>
          <a:p>
            <a:endParaRPr lang="de-CH" dirty="0"/>
          </a:p>
          <a:p>
            <a:r>
              <a:rPr lang="de-CH" dirty="0" err="1"/>
              <a:t>Photo</a:t>
            </a:r>
            <a:r>
              <a:rPr lang="de-CH" dirty="0"/>
              <a:t>: Bella Roscher, © WWF</a:t>
            </a:r>
          </a:p>
          <a:p>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10</a:t>
            </a:fld>
            <a:endParaRPr lang="de-CH" dirty="0"/>
          </a:p>
        </p:txBody>
      </p:sp>
    </p:spTree>
    <p:extLst>
      <p:ext uri="{BB962C8B-B14F-4D97-AF65-F5344CB8AC3E}">
        <p14:creationId xmlns:p14="http://schemas.microsoft.com/office/powerpoint/2010/main" val="2747356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Ann </a:t>
            </a:r>
            <a:r>
              <a:rPr lang="de-CH" dirty="0" err="1"/>
              <a:t>Njoki</a:t>
            </a:r>
            <a:r>
              <a:rPr lang="de-CH" dirty="0"/>
              <a:t>, </a:t>
            </a:r>
            <a:r>
              <a:rPr lang="de-CH" dirty="0" err="1"/>
              <a:t>treasurer</a:t>
            </a:r>
            <a:r>
              <a:rPr lang="de-CH" dirty="0"/>
              <a:t> </a:t>
            </a:r>
            <a:r>
              <a:rPr lang="de-CH" dirty="0" err="1"/>
              <a:t>of</a:t>
            </a:r>
            <a:r>
              <a:rPr lang="de-CH" dirty="0"/>
              <a:t> Group 111 – </a:t>
            </a:r>
            <a:r>
              <a:rPr lang="de-CH" dirty="0" err="1"/>
              <a:t>what</a:t>
            </a:r>
            <a:r>
              <a:rPr lang="de-CH" dirty="0"/>
              <a:t> </a:t>
            </a:r>
            <a:r>
              <a:rPr lang="de-CH" dirty="0" err="1"/>
              <a:t>group</a:t>
            </a:r>
            <a:r>
              <a:rPr lang="de-CH" dirty="0"/>
              <a:t> </a:t>
            </a:r>
            <a:r>
              <a:rPr lang="de-CH" dirty="0" err="1"/>
              <a:t>is</a:t>
            </a:r>
            <a:r>
              <a:rPr lang="de-CH" dirty="0"/>
              <a:t> </a:t>
            </a:r>
            <a:r>
              <a:rPr lang="de-CH" dirty="0" err="1"/>
              <a:t>this</a:t>
            </a:r>
            <a:r>
              <a:rPr lang="de-CH" dirty="0"/>
              <a:t>, </a:t>
            </a:r>
            <a:r>
              <a:rPr lang="de-CH" dirty="0" err="1"/>
              <a:t>what</a:t>
            </a:r>
            <a:r>
              <a:rPr lang="de-CH" dirty="0"/>
              <a:t> </a:t>
            </a:r>
            <a:r>
              <a:rPr lang="de-CH" dirty="0" err="1"/>
              <a:t>does</a:t>
            </a:r>
            <a:r>
              <a:rPr lang="de-CH" dirty="0"/>
              <a:t> </a:t>
            </a:r>
            <a:r>
              <a:rPr lang="de-CH" dirty="0" err="1"/>
              <a:t>it</a:t>
            </a:r>
            <a:r>
              <a:rPr lang="de-CH" dirty="0"/>
              <a:t> do, and </a:t>
            </a:r>
            <a:r>
              <a:rPr lang="de-CH" dirty="0" err="1"/>
              <a:t>where</a:t>
            </a:r>
            <a:r>
              <a:rPr lang="de-CH" dirty="0"/>
              <a:t>? </a:t>
            </a:r>
            <a:r>
              <a:rPr lang="de-CH" dirty="0" err="1"/>
              <a:t>Is</a:t>
            </a:r>
            <a:r>
              <a:rPr lang="de-CH" dirty="0"/>
              <a:t> Ann a </a:t>
            </a:r>
            <a:r>
              <a:rPr lang="de-CH" dirty="0" err="1"/>
              <a:t>farmer</a:t>
            </a:r>
            <a:r>
              <a:rPr lang="de-CH" dirty="0"/>
              <a:t>?</a:t>
            </a:r>
          </a:p>
          <a:p>
            <a:r>
              <a:rPr lang="de-CH" dirty="0"/>
              <a:t>Upper </a:t>
            </a:r>
            <a:r>
              <a:rPr lang="de-CH" dirty="0" err="1"/>
              <a:t>catchment</a:t>
            </a:r>
            <a:r>
              <a:rPr lang="de-CH" dirty="0"/>
              <a:t>, CFA </a:t>
            </a:r>
            <a:r>
              <a:rPr lang="de-CH" dirty="0" err="1"/>
              <a:t>gets</a:t>
            </a:r>
            <a:r>
              <a:rPr lang="de-CH" dirty="0"/>
              <a:t> </a:t>
            </a:r>
            <a:r>
              <a:rPr lang="de-CH" dirty="0" err="1"/>
              <a:t>user</a:t>
            </a:r>
            <a:r>
              <a:rPr lang="de-CH" dirty="0"/>
              <a:t> </a:t>
            </a:r>
            <a:r>
              <a:rPr lang="de-CH" dirty="0" err="1"/>
              <a:t>rights</a:t>
            </a:r>
            <a:r>
              <a:rPr lang="de-CH" dirty="0"/>
              <a:t> </a:t>
            </a:r>
            <a:r>
              <a:rPr lang="de-CH" dirty="0" err="1"/>
              <a:t>of</a:t>
            </a:r>
            <a:r>
              <a:rPr lang="de-CH" dirty="0"/>
              <a:t> </a:t>
            </a:r>
            <a:r>
              <a:rPr lang="de-CH" dirty="0" err="1"/>
              <a:t>existing</a:t>
            </a:r>
            <a:r>
              <a:rPr lang="de-CH" dirty="0"/>
              <a:t> </a:t>
            </a:r>
            <a:r>
              <a:rPr lang="de-CH" dirty="0" err="1"/>
              <a:t>forest</a:t>
            </a:r>
            <a:r>
              <a:rPr lang="de-CH" dirty="0"/>
              <a:t> </a:t>
            </a:r>
            <a:r>
              <a:rPr lang="de-CH" dirty="0" err="1"/>
              <a:t>areas</a:t>
            </a:r>
            <a:r>
              <a:rPr lang="de-CH" dirty="0"/>
              <a:t>, in </a:t>
            </a:r>
            <a:r>
              <a:rPr lang="de-CH" dirty="0" err="1"/>
              <a:t>collab</a:t>
            </a:r>
            <a:r>
              <a:rPr lang="de-CH" dirty="0"/>
              <a:t> </a:t>
            </a:r>
            <a:r>
              <a:rPr lang="de-CH" dirty="0" err="1"/>
              <a:t>with</a:t>
            </a:r>
            <a:r>
              <a:rPr lang="de-CH" dirty="0"/>
              <a:t> </a:t>
            </a:r>
            <a:r>
              <a:rPr lang="de-CH" dirty="0" err="1"/>
              <a:t>the</a:t>
            </a:r>
            <a:r>
              <a:rPr lang="de-CH" dirty="0"/>
              <a:t> KFS, </a:t>
            </a:r>
            <a:r>
              <a:rPr lang="de-CH" dirty="0" err="1"/>
              <a:t>which</a:t>
            </a:r>
            <a:r>
              <a:rPr lang="de-CH" dirty="0"/>
              <a:t> </a:t>
            </a:r>
            <a:r>
              <a:rPr lang="de-CH" dirty="0" err="1"/>
              <a:t>has</a:t>
            </a:r>
            <a:r>
              <a:rPr lang="de-CH" dirty="0"/>
              <a:t> extensive </a:t>
            </a:r>
            <a:r>
              <a:rPr lang="de-CH" dirty="0" err="1"/>
              <a:t>forest</a:t>
            </a:r>
            <a:r>
              <a:rPr lang="de-CH" dirty="0"/>
              <a:t> </a:t>
            </a:r>
            <a:r>
              <a:rPr lang="de-CH" dirty="0" err="1"/>
              <a:t>plantations</a:t>
            </a:r>
            <a:r>
              <a:rPr lang="de-CH" dirty="0"/>
              <a:t>, </a:t>
            </a:r>
            <a:r>
              <a:rPr lang="de-CH" dirty="0" err="1"/>
              <a:t>benefits</a:t>
            </a:r>
            <a:r>
              <a:rPr lang="de-CH" dirty="0"/>
              <a:t> </a:t>
            </a:r>
            <a:r>
              <a:rPr lang="de-CH" dirty="0" err="1"/>
              <a:t>include</a:t>
            </a:r>
            <a:r>
              <a:rPr lang="de-CH" dirty="0"/>
              <a:t>: </a:t>
            </a:r>
            <a:r>
              <a:rPr lang="de-CH" dirty="0" err="1"/>
              <a:t>allowed</a:t>
            </a:r>
            <a:r>
              <a:rPr lang="de-CH" dirty="0"/>
              <a:t> </a:t>
            </a:r>
            <a:r>
              <a:rPr lang="de-CH" dirty="0" err="1"/>
              <a:t>to</a:t>
            </a:r>
            <a:r>
              <a:rPr lang="de-CH" dirty="0"/>
              <a:t> </a:t>
            </a:r>
            <a:r>
              <a:rPr lang="de-CH" dirty="0" err="1"/>
              <a:t>grow</a:t>
            </a:r>
            <a:r>
              <a:rPr lang="de-CH" dirty="0"/>
              <a:t> </a:t>
            </a:r>
            <a:r>
              <a:rPr lang="de-CH" dirty="0" err="1"/>
              <a:t>crops</a:t>
            </a:r>
            <a:r>
              <a:rPr lang="de-CH" dirty="0"/>
              <a:t> (</a:t>
            </a:r>
            <a:r>
              <a:rPr lang="de-CH" dirty="0" err="1"/>
              <a:t>access</a:t>
            </a:r>
            <a:r>
              <a:rPr lang="de-CH" dirty="0"/>
              <a:t> </a:t>
            </a:r>
            <a:r>
              <a:rPr lang="de-CH" dirty="0" err="1"/>
              <a:t>to</a:t>
            </a:r>
            <a:r>
              <a:rPr lang="de-CH" dirty="0"/>
              <a:t> </a:t>
            </a:r>
            <a:r>
              <a:rPr lang="de-CH" dirty="0" err="1"/>
              <a:t>land</a:t>
            </a:r>
            <a:r>
              <a:rPr lang="de-CH" dirty="0"/>
              <a:t>), </a:t>
            </a:r>
            <a:r>
              <a:rPr lang="de-CH" dirty="0" err="1"/>
              <a:t>farming</a:t>
            </a:r>
            <a:r>
              <a:rPr lang="de-CH" dirty="0"/>
              <a:t> </a:t>
            </a:r>
            <a:r>
              <a:rPr lang="de-CH" dirty="0" err="1"/>
              <a:t>around</a:t>
            </a:r>
            <a:r>
              <a:rPr lang="de-CH" dirty="0"/>
              <a:t> </a:t>
            </a:r>
            <a:r>
              <a:rPr lang="de-CH" dirty="0" err="1"/>
              <a:t>seedlings</a:t>
            </a:r>
            <a:r>
              <a:rPr lang="de-CH" dirty="0"/>
              <a:t>, </a:t>
            </a:r>
            <a:r>
              <a:rPr lang="de-CH" dirty="0" err="1"/>
              <a:t>firewood</a:t>
            </a:r>
            <a:endParaRPr lang="de-CH" dirty="0"/>
          </a:p>
          <a:p>
            <a:endParaRPr lang="de-CH" dirty="0"/>
          </a:p>
          <a:p>
            <a:r>
              <a:rPr lang="de-CH" dirty="0" err="1"/>
              <a:t>Photo</a:t>
            </a:r>
            <a:r>
              <a:rPr lang="de-CH" dirty="0"/>
              <a:t>: John </a:t>
            </a:r>
            <a:r>
              <a:rPr lang="de-CH" dirty="0" err="1"/>
              <a:t>Njoroge</a:t>
            </a:r>
            <a:endParaRPr lang="de-CH" dirty="0"/>
          </a:p>
        </p:txBody>
      </p:sp>
      <p:sp>
        <p:nvSpPr>
          <p:cNvPr id="4" name="Slide Number Placeholder 3"/>
          <p:cNvSpPr>
            <a:spLocks noGrp="1"/>
          </p:cNvSpPr>
          <p:nvPr>
            <p:ph type="sldNum" sz="quarter" idx="10"/>
          </p:nvPr>
        </p:nvSpPr>
        <p:spPr/>
        <p:txBody>
          <a:bodyPr/>
          <a:lstStyle/>
          <a:p>
            <a:fld id="{834A2DFF-2659-451E-BBB1-F74F1B9CD165}" type="slidenum">
              <a:rPr lang="de-CH" smtClean="0"/>
              <a:pPr/>
              <a:t>11</a:t>
            </a:fld>
            <a:endParaRPr lang="de-CH" dirty="0"/>
          </a:p>
        </p:txBody>
      </p:sp>
    </p:spTree>
    <p:extLst>
      <p:ext uri="{BB962C8B-B14F-4D97-AF65-F5344CB8AC3E}">
        <p14:creationId xmlns:p14="http://schemas.microsoft.com/office/powerpoint/2010/main" val="1709607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resentation title">
    <p:spTree>
      <p:nvGrpSpPr>
        <p:cNvPr id="1" name=""/>
        <p:cNvGrpSpPr/>
        <p:nvPr/>
      </p:nvGrpSpPr>
      <p:grpSpPr>
        <a:xfrm>
          <a:off x="0" y="0"/>
          <a:ext cx="0" cy="0"/>
          <a:chOff x="0" y="0"/>
          <a:chExt cx="0" cy="0"/>
        </a:xfrm>
      </p:grpSpPr>
      <p:sp>
        <p:nvSpPr>
          <p:cNvPr id="2" name="Titel 1"/>
          <p:cNvSpPr>
            <a:spLocks noGrp="1"/>
          </p:cNvSpPr>
          <p:nvPr>
            <p:ph type="ctrTitle"/>
          </p:nvPr>
        </p:nvSpPr>
        <p:spPr>
          <a:xfrm>
            <a:off x="1079500" y="879476"/>
            <a:ext cx="7561263" cy="1476252"/>
          </a:xfrm>
        </p:spPr>
        <p:txBody>
          <a:bodyPr/>
          <a:lstStyle>
            <a:lvl1pPr>
              <a:lnSpc>
                <a:spcPts val="3200"/>
              </a:lnSpc>
              <a:defRPr sz="3200"/>
            </a:lvl1pPr>
          </a:lstStyle>
          <a:p>
            <a:r>
              <a:rPr lang="en-US" noProof="0"/>
              <a:t>Click to edit Master title style</a:t>
            </a:r>
            <a:endParaRPr lang="de-CH" noProof="0" dirty="0"/>
          </a:p>
        </p:txBody>
      </p:sp>
      <p:sp>
        <p:nvSpPr>
          <p:cNvPr id="3" name="Untertitel 2"/>
          <p:cNvSpPr>
            <a:spLocks noGrp="1"/>
          </p:cNvSpPr>
          <p:nvPr>
            <p:ph type="subTitle" idx="1"/>
          </p:nvPr>
        </p:nvSpPr>
        <p:spPr>
          <a:xfrm>
            <a:off x="1079500" y="2463738"/>
            <a:ext cx="7561263" cy="972108"/>
          </a:xfrm>
        </p:spPr>
        <p:txBody>
          <a:bodyPr/>
          <a:lstStyle>
            <a:lvl1pPr marL="0" indent="0" algn="l">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de-CH" noProof="0" dirty="0"/>
          </a:p>
        </p:txBody>
      </p:sp>
      <p:sp>
        <p:nvSpPr>
          <p:cNvPr id="4" name="Datumsplatzhalter 3"/>
          <p:cNvSpPr>
            <a:spLocks noGrp="1"/>
          </p:cNvSpPr>
          <p:nvPr>
            <p:ph type="dt" sz="half" idx="10"/>
          </p:nvPr>
        </p:nvSpPr>
        <p:spPr/>
        <p:txBody>
          <a:bodyPr/>
          <a:lstStyle/>
          <a:p>
            <a:endParaRPr lang="de-CH" noProof="0" dirty="0"/>
          </a:p>
        </p:txBody>
      </p:sp>
      <p:sp>
        <p:nvSpPr>
          <p:cNvPr id="5" name="Fußzeilenplatzhalter 4"/>
          <p:cNvSpPr>
            <a:spLocks noGrp="1"/>
          </p:cNvSpPr>
          <p:nvPr>
            <p:ph type="ftr" sz="quarter" idx="11"/>
          </p:nvPr>
        </p:nvSpPr>
        <p:spPr/>
        <p:txBody>
          <a:bodyPr/>
          <a:lstStyle/>
          <a:p>
            <a:endParaRPr lang="de-CH" noProof="0" dirty="0"/>
          </a:p>
        </p:txBody>
      </p:sp>
      <p:sp>
        <p:nvSpPr>
          <p:cNvPr id="6" name="Foliennummernplatzhalter 5"/>
          <p:cNvSpPr>
            <a:spLocks noGrp="1"/>
          </p:cNvSpPr>
          <p:nvPr>
            <p:ph type="sldNum" sz="quarter" idx="12"/>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10759837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sp>
        <p:nvSpPr>
          <p:cNvPr id="8" name="Rechteck 7"/>
          <p:cNvSpPr/>
          <p:nvPr userDrawn="1"/>
        </p:nvSpPr>
        <p:spPr bwMode="gray">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noProof="0" dirty="0"/>
          </a:p>
        </p:txBody>
      </p:sp>
      <p:sp>
        <p:nvSpPr>
          <p:cNvPr id="7" name="Bildplatzhalter 6"/>
          <p:cNvSpPr>
            <a:spLocks noGrp="1"/>
          </p:cNvSpPr>
          <p:nvPr>
            <p:ph type="pic" sz="quarter" idx="13"/>
          </p:nvPr>
        </p:nvSpPr>
        <p:spPr>
          <a:xfrm>
            <a:off x="250826" y="268288"/>
            <a:ext cx="8642350" cy="4608512"/>
          </a:xfrm>
          <a:solidFill>
            <a:schemeClr val="bg1"/>
          </a:solidFill>
        </p:spPr>
        <p:txBody>
          <a:bodyPr/>
          <a:lstStyle>
            <a:lvl1pPr>
              <a:lnSpc>
                <a:spcPct val="100000"/>
              </a:lnSpc>
              <a:spcAft>
                <a:spcPts val="0"/>
              </a:spcAft>
              <a:defRPr sz="1400" b="0">
                <a:solidFill>
                  <a:schemeClr val="tx1"/>
                </a:solidFill>
                <a:latin typeface="+mn-lt"/>
              </a:defRPr>
            </a:lvl1pPr>
          </a:lstStyle>
          <a:p>
            <a:r>
              <a:rPr lang="en-US" noProof="0"/>
              <a:t>Click icon to add picture</a:t>
            </a:r>
            <a:endParaRPr lang="de-CH" noProof="0" dirty="0"/>
          </a:p>
        </p:txBody>
      </p:sp>
      <p:sp>
        <p:nvSpPr>
          <p:cNvPr id="12" name="Textplatzhalter 11"/>
          <p:cNvSpPr>
            <a:spLocks noGrp="1"/>
          </p:cNvSpPr>
          <p:nvPr>
            <p:ph type="body" sz="quarter" idx="16" hasCustomPrompt="1"/>
          </p:nvPr>
        </p:nvSpPr>
        <p:spPr>
          <a:xfrm>
            <a:off x="6372225" y="268288"/>
            <a:ext cx="2268538" cy="1707594"/>
          </a:xfrm>
          <a:solidFill>
            <a:schemeClr val="tx2">
              <a:alpha val="50000"/>
            </a:schemeClr>
          </a:solidFill>
        </p:spPr>
        <p:txBody>
          <a:bodyPr wrap="square" lIns="54000" tIns="108000" rIns="54000" bIns="54000">
            <a:spAutoFit/>
          </a:bodyPr>
          <a:lstStyle>
            <a:lvl1pPr>
              <a:lnSpc>
                <a:spcPct val="100000"/>
              </a:lnSpc>
              <a:spcAft>
                <a:spcPts val="1000"/>
              </a:spcAft>
              <a:defRPr sz="1800" b="0">
                <a:solidFill>
                  <a:schemeClr val="tx1"/>
                </a:solidFill>
                <a:latin typeface="+mn-lt"/>
              </a:defRPr>
            </a:lvl1pPr>
            <a:lvl2pPr marL="0" indent="0">
              <a:spcBef>
                <a:spcPts val="0"/>
              </a:spcBef>
              <a:buNone/>
              <a:defRPr sz="1400">
                <a:solidFill>
                  <a:schemeClr val="tx1"/>
                </a:solidFill>
                <a:latin typeface="+mn-lt"/>
              </a:defRPr>
            </a:lvl2pPr>
            <a:lvl3pPr>
              <a:spcBef>
                <a:spcPts val="0"/>
              </a:spcBef>
              <a:defRPr sz="1400">
                <a:solidFill>
                  <a:schemeClr val="tx1"/>
                </a:solidFill>
                <a:latin typeface="+mn-lt"/>
              </a:defRPr>
            </a:lvl3pPr>
            <a:lvl4pPr>
              <a:spcBef>
                <a:spcPts val="0"/>
              </a:spcBef>
              <a:defRPr sz="1400">
                <a:solidFill>
                  <a:schemeClr val="tx1"/>
                </a:solidFill>
                <a:latin typeface="+mn-lt"/>
              </a:defRPr>
            </a:lvl4pPr>
            <a:lvl5pPr marL="540000">
              <a:spcBef>
                <a:spcPts val="0"/>
              </a:spcBef>
              <a:defRPr sz="1400">
                <a:solidFill>
                  <a:schemeClr val="tx1"/>
                </a:solidFill>
                <a:latin typeface="+mn-lt"/>
              </a:defRPr>
            </a:lvl5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0" name="Textplatzhalter 8"/>
          <p:cNvSpPr>
            <a:spLocks noGrp="1"/>
          </p:cNvSpPr>
          <p:nvPr>
            <p:ph type="body" sz="quarter" idx="15" hasCustomPrompt="1"/>
          </p:nvPr>
        </p:nvSpPr>
        <p:spPr>
          <a:xfrm rot="-5400000">
            <a:off x="-1583986" y="3076608"/>
            <a:ext cx="3456384" cy="144000"/>
          </a:xfrm>
        </p:spPr>
        <p:txBody>
          <a:bodyPr anchor="b" anchorCtr="0"/>
          <a:lstStyle>
            <a:lvl1pPr marL="0" indent="0">
              <a:lnSpc>
                <a:spcPct val="100000"/>
              </a:lnSpc>
              <a:spcAft>
                <a:spcPts val="0"/>
              </a:spcAft>
              <a:buFontTx/>
              <a:buNone/>
              <a:defRPr sz="800" b="0">
                <a:solidFill>
                  <a:schemeClr val="tx1"/>
                </a:solidFill>
                <a:latin typeface="+mn-lt"/>
              </a:defRPr>
            </a:lvl1pPr>
            <a:lvl2pPr marL="0" indent="0">
              <a:lnSpc>
                <a:spcPct val="100000"/>
              </a:lnSpc>
              <a:buFontTx/>
              <a:buNone/>
              <a:defRPr sz="800">
                <a:solidFill>
                  <a:schemeClr val="tx1"/>
                </a:solidFill>
                <a:latin typeface="+mn-lt"/>
              </a:defRPr>
            </a:lvl2pPr>
            <a:lvl3pPr marL="0" indent="0">
              <a:lnSpc>
                <a:spcPct val="100000"/>
              </a:lnSpc>
              <a:buFontTx/>
              <a:buNone/>
              <a:defRPr sz="800">
                <a:solidFill>
                  <a:schemeClr val="tx1"/>
                </a:solidFill>
                <a:latin typeface="+mn-lt"/>
              </a:defRPr>
            </a:lvl3pPr>
            <a:lvl4pPr marL="0" indent="0">
              <a:lnSpc>
                <a:spcPct val="100000"/>
              </a:lnSpc>
              <a:buFontTx/>
              <a:buNone/>
              <a:defRPr sz="800">
                <a:solidFill>
                  <a:schemeClr val="tx1"/>
                </a:solidFill>
                <a:latin typeface="+mn-lt"/>
              </a:defRPr>
            </a:lvl4pPr>
            <a:lvl5pPr marL="0" indent="0">
              <a:lnSpc>
                <a:spcPct val="100000"/>
              </a:lnSpc>
              <a:buFontTx/>
              <a:buNone/>
              <a:defRPr sz="800">
                <a:solidFill>
                  <a:schemeClr val="tx1"/>
                </a:solidFill>
                <a:latin typeface="+mn-lt"/>
              </a:defRPr>
            </a:lvl5pPr>
          </a:lstStyle>
          <a:p>
            <a:pPr lvl="0"/>
            <a:r>
              <a:rPr lang="de-CH" noProof="0" dirty="0"/>
              <a:t>Picture </a:t>
            </a:r>
            <a:r>
              <a:rPr lang="de-CH" noProof="0" dirty="0" err="1"/>
              <a:t>credit</a:t>
            </a:r>
            <a:endParaRPr lang="de-CH" noProof="0" dirty="0"/>
          </a:p>
        </p:txBody>
      </p:sp>
      <p:sp>
        <p:nvSpPr>
          <p:cNvPr id="2" name="Datumsplatzhalter 1"/>
          <p:cNvSpPr>
            <a:spLocks noGrp="1"/>
          </p:cNvSpPr>
          <p:nvPr>
            <p:ph type="dt" sz="half" idx="17"/>
          </p:nvPr>
        </p:nvSpPr>
        <p:spPr/>
        <p:txBody>
          <a:bodyPr/>
          <a:lstStyle/>
          <a:p>
            <a:endParaRPr lang="de-CH" noProof="0" dirty="0"/>
          </a:p>
        </p:txBody>
      </p:sp>
      <p:sp>
        <p:nvSpPr>
          <p:cNvPr id="3" name="Fußzeilenplatzhalter 2"/>
          <p:cNvSpPr>
            <a:spLocks noGrp="1"/>
          </p:cNvSpPr>
          <p:nvPr>
            <p:ph type="ftr" sz="quarter" idx="18"/>
          </p:nvPr>
        </p:nvSpPr>
        <p:spPr/>
        <p:txBody>
          <a:bodyPr/>
          <a:lstStyle/>
          <a:p>
            <a:endParaRPr lang="de-CH" noProof="0" dirty="0"/>
          </a:p>
        </p:txBody>
      </p:sp>
      <p:sp>
        <p:nvSpPr>
          <p:cNvPr id="4" name="Foliennummernplatzhalter 3"/>
          <p:cNvSpPr>
            <a:spLocks noGrp="1"/>
          </p:cNvSpPr>
          <p:nvPr>
            <p:ph type="sldNum" sz="quarter" idx="19"/>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42667137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ast page">
    <p:spTree>
      <p:nvGrpSpPr>
        <p:cNvPr id="1" name=""/>
        <p:cNvGrpSpPr/>
        <p:nvPr/>
      </p:nvGrpSpPr>
      <p:grpSpPr>
        <a:xfrm>
          <a:off x="0" y="0"/>
          <a:ext cx="0" cy="0"/>
          <a:chOff x="0" y="0"/>
          <a:chExt cx="0" cy="0"/>
        </a:xfrm>
      </p:grpSpPr>
      <p:sp>
        <p:nvSpPr>
          <p:cNvPr id="11" name="Rechteck 10"/>
          <p:cNvSpPr/>
          <p:nvPr userDrawn="1"/>
        </p:nvSpPr>
        <p:spPr bwMode="white">
          <a:xfrm>
            <a:off x="179514" y="0"/>
            <a:ext cx="1152127" cy="1329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noProof="0" dirty="0"/>
          </a:p>
        </p:txBody>
      </p:sp>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9867" y="879475"/>
            <a:ext cx="2237335" cy="3326880"/>
          </a:xfrm>
          <a:prstGeom prst="rect">
            <a:avLst/>
          </a:prstGeom>
        </p:spPr>
      </p:pic>
    </p:spTree>
    <p:extLst>
      <p:ext uri="{BB962C8B-B14F-4D97-AF65-F5344CB8AC3E}">
        <p14:creationId xmlns:p14="http://schemas.microsoft.com/office/powerpoint/2010/main" val="20544027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with image">
    <p:spTree>
      <p:nvGrpSpPr>
        <p:cNvPr id="1" name=""/>
        <p:cNvGrpSpPr/>
        <p:nvPr/>
      </p:nvGrpSpPr>
      <p:grpSpPr>
        <a:xfrm>
          <a:off x="0" y="0"/>
          <a:ext cx="0" cy="0"/>
          <a:chOff x="0" y="0"/>
          <a:chExt cx="0" cy="0"/>
        </a:xfrm>
      </p:grpSpPr>
      <p:sp>
        <p:nvSpPr>
          <p:cNvPr id="6" name="Bildplatzhalter 5"/>
          <p:cNvSpPr>
            <a:spLocks noGrp="1"/>
          </p:cNvSpPr>
          <p:nvPr>
            <p:ph type="pic" sz="quarter" idx="12"/>
          </p:nvPr>
        </p:nvSpPr>
        <p:spPr>
          <a:xfrm>
            <a:off x="827089" y="268287"/>
            <a:ext cx="8066087" cy="4608513"/>
          </a:xfrm>
        </p:spPr>
        <p:txBody>
          <a:bodyPr/>
          <a:lstStyle>
            <a:lvl1pPr>
              <a:lnSpc>
                <a:spcPct val="100000"/>
              </a:lnSpc>
              <a:spcAft>
                <a:spcPts val="0"/>
              </a:spcAft>
              <a:defRPr sz="1400" b="0">
                <a:solidFill>
                  <a:schemeClr val="tx1"/>
                </a:solidFill>
                <a:latin typeface="+mn-lt"/>
              </a:defRPr>
            </a:lvl1pPr>
          </a:lstStyle>
          <a:p>
            <a:r>
              <a:rPr lang="en-US" noProof="0"/>
              <a:t>Click icon to add picture</a:t>
            </a:r>
            <a:endParaRPr lang="de-CH" noProof="0" dirty="0"/>
          </a:p>
        </p:txBody>
      </p:sp>
      <p:sp>
        <p:nvSpPr>
          <p:cNvPr id="2" name="Titel 1"/>
          <p:cNvSpPr>
            <a:spLocks noGrp="1"/>
          </p:cNvSpPr>
          <p:nvPr>
            <p:ph type="ctrTitle"/>
          </p:nvPr>
        </p:nvSpPr>
        <p:spPr>
          <a:xfrm>
            <a:off x="2519602" y="2646157"/>
            <a:ext cx="6373573" cy="1075198"/>
          </a:xfrm>
          <a:solidFill>
            <a:schemeClr val="bg1"/>
          </a:solidFill>
        </p:spPr>
        <p:txBody>
          <a:bodyPr wrap="square" lIns="198000" tIns="180000" rIns="198000" bIns="72000" anchor="ctr" anchorCtr="0">
            <a:spAutoFit/>
          </a:bodyPr>
          <a:lstStyle/>
          <a:p>
            <a:r>
              <a:rPr lang="en-US" noProof="0"/>
              <a:t>Click to edit Master title style</a:t>
            </a:r>
            <a:endParaRPr lang="de-CH" noProof="0" dirty="0"/>
          </a:p>
        </p:txBody>
      </p:sp>
      <p:sp>
        <p:nvSpPr>
          <p:cNvPr id="9" name="Textplatzhalter 8"/>
          <p:cNvSpPr>
            <a:spLocks noGrp="1"/>
          </p:cNvSpPr>
          <p:nvPr>
            <p:ph type="body" sz="quarter" idx="13" hasCustomPrompt="1"/>
          </p:nvPr>
        </p:nvSpPr>
        <p:spPr>
          <a:xfrm rot="-5400000">
            <a:off x="-1007936" y="3076608"/>
            <a:ext cx="3456384" cy="144000"/>
          </a:xfrm>
        </p:spPr>
        <p:txBody>
          <a:bodyPr anchor="b" anchorCtr="0"/>
          <a:lstStyle>
            <a:lvl1pPr marL="0" indent="0">
              <a:lnSpc>
                <a:spcPct val="100000"/>
              </a:lnSpc>
              <a:spcAft>
                <a:spcPts val="0"/>
              </a:spcAft>
              <a:buFontTx/>
              <a:buNone/>
              <a:defRPr sz="800" b="0">
                <a:solidFill>
                  <a:schemeClr val="tx1"/>
                </a:solidFill>
                <a:latin typeface="+mn-lt"/>
              </a:defRPr>
            </a:lvl1pPr>
            <a:lvl2pPr marL="0" indent="0">
              <a:lnSpc>
                <a:spcPct val="100000"/>
              </a:lnSpc>
              <a:buFontTx/>
              <a:buNone/>
              <a:defRPr sz="800">
                <a:solidFill>
                  <a:schemeClr val="tx1"/>
                </a:solidFill>
                <a:latin typeface="+mn-lt"/>
              </a:defRPr>
            </a:lvl2pPr>
            <a:lvl3pPr marL="0" indent="0">
              <a:lnSpc>
                <a:spcPct val="100000"/>
              </a:lnSpc>
              <a:buFontTx/>
              <a:buNone/>
              <a:defRPr sz="800">
                <a:solidFill>
                  <a:schemeClr val="tx1"/>
                </a:solidFill>
                <a:latin typeface="+mn-lt"/>
              </a:defRPr>
            </a:lvl3pPr>
            <a:lvl4pPr marL="0" indent="0">
              <a:lnSpc>
                <a:spcPct val="100000"/>
              </a:lnSpc>
              <a:buFontTx/>
              <a:buNone/>
              <a:defRPr sz="800">
                <a:solidFill>
                  <a:schemeClr val="tx1"/>
                </a:solidFill>
                <a:latin typeface="+mn-lt"/>
              </a:defRPr>
            </a:lvl4pPr>
            <a:lvl5pPr marL="0" indent="0">
              <a:lnSpc>
                <a:spcPct val="100000"/>
              </a:lnSpc>
              <a:buFontTx/>
              <a:buNone/>
              <a:defRPr sz="800">
                <a:solidFill>
                  <a:schemeClr val="tx1"/>
                </a:solidFill>
                <a:latin typeface="+mn-lt"/>
              </a:defRPr>
            </a:lvl5pPr>
          </a:lstStyle>
          <a:p>
            <a:pPr lvl="0"/>
            <a:r>
              <a:rPr lang="de-CH" noProof="0" dirty="0"/>
              <a:t>Picture </a:t>
            </a:r>
            <a:r>
              <a:rPr lang="de-CH" noProof="0" dirty="0" err="1"/>
              <a:t>credit</a:t>
            </a:r>
            <a:endParaRPr lang="de-CH" noProof="0" dirty="0"/>
          </a:p>
        </p:txBody>
      </p:sp>
      <p:sp>
        <p:nvSpPr>
          <p:cNvPr id="3" name="Datumsplatzhalter 2"/>
          <p:cNvSpPr>
            <a:spLocks noGrp="1"/>
          </p:cNvSpPr>
          <p:nvPr>
            <p:ph type="dt" sz="half" idx="14"/>
          </p:nvPr>
        </p:nvSpPr>
        <p:spPr/>
        <p:txBody>
          <a:bodyPr/>
          <a:lstStyle/>
          <a:p>
            <a:endParaRPr lang="de-CH" noProof="0" dirty="0"/>
          </a:p>
        </p:txBody>
      </p:sp>
      <p:sp>
        <p:nvSpPr>
          <p:cNvPr id="4" name="Fußzeilenplatzhalter 3"/>
          <p:cNvSpPr>
            <a:spLocks noGrp="1"/>
          </p:cNvSpPr>
          <p:nvPr>
            <p:ph type="ftr" sz="quarter" idx="15"/>
          </p:nvPr>
        </p:nvSpPr>
        <p:spPr/>
        <p:txBody>
          <a:bodyPr/>
          <a:lstStyle/>
          <a:p>
            <a:endParaRPr lang="de-CH" noProof="0" dirty="0"/>
          </a:p>
        </p:txBody>
      </p:sp>
      <p:sp>
        <p:nvSpPr>
          <p:cNvPr id="5" name="Foliennummernplatzhalter 4"/>
          <p:cNvSpPr>
            <a:spLocks noGrp="1"/>
          </p:cNvSpPr>
          <p:nvPr>
            <p:ph type="sldNum" sz="quarter" idx="16"/>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34759077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title">
    <p:spTree>
      <p:nvGrpSpPr>
        <p:cNvPr id="1" name=""/>
        <p:cNvGrpSpPr/>
        <p:nvPr/>
      </p:nvGrpSpPr>
      <p:grpSpPr>
        <a:xfrm>
          <a:off x="0" y="0"/>
          <a:ext cx="0" cy="0"/>
          <a:chOff x="0" y="0"/>
          <a:chExt cx="0" cy="0"/>
        </a:xfrm>
      </p:grpSpPr>
      <p:sp>
        <p:nvSpPr>
          <p:cNvPr id="2" name="Titel 1"/>
          <p:cNvSpPr>
            <a:spLocks noGrp="1"/>
          </p:cNvSpPr>
          <p:nvPr>
            <p:ph type="title"/>
          </p:nvPr>
        </p:nvSpPr>
        <p:spPr>
          <a:xfrm>
            <a:off x="1079500" y="1384300"/>
            <a:ext cx="7561263" cy="1026338"/>
          </a:xfrm>
        </p:spPr>
        <p:txBody>
          <a:bodyPr/>
          <a:lstStyle>
            <a:lvl1pPr>
              <a:lnSpc>
                <a:spcPts val="3200"/>
              </a:lnSpc>
              <a:defRPr sz="3200"/>
            </a:lvl1pPr>
          </a:lstStyle>
          <a:p>
            <a:r>
              <a:rPr lang="en-US" noProof="0"/>
              <a:t>Click to edit Master title style</a:t>
            </a:r>
            <a:endParaRPr lang="de-CH" noProof="0" dirty="0"/>
          </a:p>
        </p:txBody>
      </p:sp>
      <p:sp>
        <p:nvSpPr>
          <p:cNvPr id="3" name="Datumsplatzhalter 2"/>
          <p:cNvSpPr>
            <a:spLocks noGrp="1"/>
          </p:cNvSpPr>
          <p:nvPr>
            <p:ph type="dt" sz="half" idx="10"/>
          </p:nvPr>
        </p:nvSpPr>
        <p:spPr/>
        <p:txBody>
          <a:bodyPr/>
          <a:lstStyle/>
          <a:p>
            <a:endParaRPr lang="de-CH" noProof="0" dirty="0"/>
          </a:p>
        </p:txBody>
      </p:sp>
      <p:sp>
        <p:nvSpPr>
          <p:cNvPr id="4" name="Fußzeilenplatzhalter 3"/>
          <p:cNvSpPr>
            <a:spLocks noGrp="1"/>
          </p:cNvSpPr>
          <p:nvPr>
            <p:ph type="ftr" sz="quarter" idx="11"/>
          </p:nvPr>
        </p:nvSpPr>
        <p:spPr/>
        <p:txBody>
          <a:bodyPr/>
          <a:lstStyle/>
          <a:p>
            <a:endParaRPr lang="de-CH" noProof="0" dirty="0"/>
          </a:p>
        </p:txBody>
      </p:sp>
      <p:sp>
        <p:nvSpPr>
          <p:cNvPr id="5" name="Foliennummernplatzhalter 4"/>
          <p:cNvSpPr>
            <a:spLocks noGrp="1"/>
          </p:cNvSpPr>
          <p:nvPr>
            <p:ph type="sldNum" sz="quarter" idx="12"/>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25893542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with agenda">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079500" y="1314000"/>
            <a:ext cx="7561263" cy="3562800"/>
          </a:xfrm>
        </p:spPr>
        <p:txBody>
          <a:bodyPr/>
          <a:lstStyle>
            <a:lvl1pPr marL="360000" indent="-360000">
              <a:lnSpc>
                <a:spcPct val="100000"/>
              </a:lnSpc>
              <a:spcAft>
                <a:spcPts val="30"/>
              </a:spcAft>
              <a:buFont typeface="+mj-lt"/>
              <a:buAutoNum type="arabicPeriod"/>
              <a:defRPr sz="2400" b="0">
                <a:solidFill>
                  <a:schemeClr val="tx1"/>
                </a:solidFill>
                <a:latin typeface="+mn-lt"/>
              </a:defRPr>
            </a:lvl1pPr>
            <a:lvl2pPr marL="180000" indent="-180000">
              <a:lnSpc>
                <a:spcPct val="100000"/>
              </a:lnSpc>
              <a:spcBef>
                <a:spcPts val="0"/>
              </a:spcBef>
              <a:buFont typeface="Arial" panose="020B0604020202020204" pitchFamily="34" charset="0"/>
              <a:buChar char="•"/>
              <a:defRPr>
                <a:solidFill>
                  <a:schemeClr val="tx1"/>
                </a:solidFill>
                <a:latin typeface="+mn-lt"/>
              </a:defRPr>
            </a:lvl2pPr>
            <a:lvl3pPr marL="360000">
              <a:lnSpc>
                <a:spcPct val="100000"/>
              </a:lnSpc>
              <a:spcBef>
                <a:spcPts val="0"/>
              </a:spcBef>
              <a:defRPr sz="2000">
                <a:solidFill>
                  <a:schemeClr val="tx1"/>
                </a:solidFill>
                <a:latin typeface="+mn-lt"/>
              </a:defRPr>
            </a:lvl3pPr>
            <a:lvl4pPr marL="540000" indent="-180000">
              <a:lnSpc>
                <a:spcPct val="100000"/>
              </a:lnSpc>
              <a:spcBef>
                <a:spcPts val="0"/>
              </a:spcBef>
              <a:buFont typeface="Arial" panose="020B0604020202020204" pitchFamily="34" charset="0"/>
              <a:buChar char="–"/>
              <a:defRPr sz="1600">
                <a:solidFill>
                  <a:schemeClr val="tx1"/>
                </a:solidFill>
                <a:latin typeface="+mn-lt"/>
              </a:defRPr>
            </a:lvl4pPr>
            <a:lvl5pPr marL="720000" indent="-180975">
              <a:lnSpc>
                <a:spcPct val="100000"/>
              </a:lnSpc>
              <a:spcBef>
                <a:spcPts val="0"/>
              </a:spcBef>
              <a:buFont typeface="Arial" panose="020B0604020202020204" pitchFamily="34" charset="0"/>
              <a:buChar char="–"/>
              <a:defRPr sz="1400">
                <a:solidFill>
                  <a:schemeClr val="tx1"/>
                </a:solidFill>
                <a:latin typeface="+mn-lt"/>
              </a:defRPr>
            </a:lvl5pPr>
            <a:lvl6pPr>
              <a:defRPr>
                <a:solidFill>
                  <a:schemeClr val="tx1"/>
                </a:solidFill>
                <a:latin typeface="+mn-lt"/>
              </a:defRPr>
            </a:lvl6pPr>
            <a:lvl7pPr>
              <a:defRPr sz="1400">
                <a:solidFill>
                  <a:schemeClr val="tx1"/>
                </a:solidFill>
                <a:latin typeface="+mn-lt"/>
              </a:defRPr>
            </a:lvl7pPr>
            <a:lvl8pPr>
              <a:defRPr>
                <a:solidFill>
                  <a:schemeClr val="tx1"/>
                </a:solidFill>
                <a:latin typeface="+mn-lt"/>
              </a:defRPr>
            </a:lvl8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Titel 3"/>
          <p:cNvSpPr>
            <a:spLocks noGrp="1"/>
          </p:cNvSpPr>
          <p:nvPr>
            <p:ph type="title"/>
          </p:nvPr>
        </p:nvSpPr>
        <p:spPr/>
        <p:txBody>
          <a:bodyPr/>
          <a:lstStyle/>
          <a:p>
            <a:r>
              <a:rPr lang="en-US"/>
              <a:t>Click to edit Master title style</a:t>
            </a:r>
            <a:endParaRPr lang="de-CH" dirty="0"/>
          </a:p>
        </p:txBody>
      </p:sp>
      <p:sp>
        <p:nvSpPr>
          <p:cNvPr id="2" name="Datumsplatzhalter 1"/>
          <p:cNvSpPr>
            <a:spLocks noGrp="1"/>
          </p:cNvSpPr>
          <p:nvPr>
            <p:ph type="dt" sz="half" idx="10"/>
          </p:nvPr>
        </p:nvSpPr>
        <p:spPr/>
        <p:txBody>
          <a:bodyPr/>
          <a:lstStyle/>
          <a:p>
            <a:endParaRPr lang="de-CH" noProof="0" dirty="0"/>
          </a:p>
        </p:txBody>
      </p:sp>
      <p:sp>
        <p:nvSpPr>
          <p:cNvPr id="5" name="Fußzeilenplatzhalter 4"/>
          <p:cNvSpPr>
            <a:spLocks noGrp="1"/>
          </p:cNvSpPr>
          <p:nvPr>
            <p:ph type="ftr" sz="quarter" idx="11"/>
          </p:nvPr>
        </p:nvSpPr>
        <p:spPr/>
        <p:txBody>
          <a:bodyPr/>
          <a:lstStyle/>
          <a:p>
            <a:endParaRPr lang="de-CH" noProof="0" dirty="0"/>
          </a:p>
        </p:txBody>
      </p:sp>
      <p:sp>
        <p:nvSpPr>
          <p:cNvPr id="6" name="Foliennummernplatzhalter 5"/>
          <p:cNvSpPr>
            <a:spLocks noGrp="1"/>
          </p:cNvSpPr>
          <p:nvPr>
            <p:ph type="sldNum" sz="quarter" idx="12"/>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18254877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1079500" y="1384301"/>
            <a:ext cx="7561263" cy="3492500"/>
          </a:xfrm>
        </p:spPr>
        <p:txBody>
          <a:bodyPr/>
          <a:lstStyle>
            <a:lvl2pPr marL="180000" indent="-180000">
              <a:spcBef>
                <a:spcPts val="0"/>
              </a:spcBef>
              <a:defRPr/>
            </a:lvl2pPr>
            <a:lvl3pPr marL="360000" indent="-180000">
              <a:spcBef>
                <a:spcPts val="0"/>
              </a:spcBef>
              <a:buFont typeface="Arial" panose="020B0604020202020204" pitchFamily="34" charset="0"/>
              <a:buChar char="–"/>
              <a:defRPr/>
            </a:lvl3pPr>
            <a:lvl4pPr marL="540000" indent="-180000">
              <a:spcBef>
                <a:spcPts val="0"/>
              </a:spcBef>
              <a:buFont typeface="Arial" panose="020B0604020202020204" pitchFamily="34" charset="0"/>
              <a:buChar char="–"/>
              <a:defRPr sz="1600"/>
            </a:lvl4pPr>
            <a:lvl5pPr marL="720000" indent="-180000">
              <a:spcBef>
                <a:spcPts val="0"/>
              </a:spcBef>
              <a:buFont typeface="Arial" panose="020B0604020202020204" pitchFamily="34" charset="0"/>
              <a:buChar char="–"/>
              <a:defRPr sz="1400"/>
            </a:lvl5pPr>
            <a:lvl6pPr marL="900000" indent="-180000">
              <a:buFont typeface="Arial" panose="020B0604020202020204" pitchFamily="34" charset="0"/>
              <a:buChar char="–"/>
              <a:defRPr sz="1400"/>
            </a:lvl6pPr>
            <a:lvl7pPr marL="1080000" indent="-180000">
              <a:buFont typeface="Arial" panose="020B0604020202020204" pitchFamily="34" charset="0"/>
              <a:buChar char="–"/>
              <a:defRPr sz="1400"/>
            </a:lvl7pPr>
            <a:lvl8pPr marL="1260000" indent="-180000">
              <a:buFont typeface="Arial" panose="020B0604020202020204" pitchFamily="34" charset="0"/>
              <a:buChar char="–"/>
              <a:defRPr sz="1400"/>
            </a:lvl8pPr>
            <a:lvl9pPr marL="1440000" indent="-180000">
              <a:buFont typeface="Arial" panose="020B0604020202020204" pitchFamily="34" charset="0"/>
              <a:buChar char="–"/>
              <a:defRPr sz="1400"/>
            </a:lvl9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6</a:t>
            </a:r>
          </a:p>
          <a:p>
            <a:pPr lvl="6"/>
            <a:r>
              <a:rPr lang="de-CH" noProof="0" dirty="0"/>
              <a:t>7</a:t>
            </a:r>
          </a:p>
          <a:p>
            <a:pPr lvl="7"/>
            <a:r>
              <a:rPr lang="de-CH" noProof="0" dirty="0"/>
              <a:t>8</a:t>
            </a:r>
          </a:p>
          <a:p>
            <a:pPr lvl="8"/>
            <a:r>
              <a:rPr lang="de-CH" noProof="0" dirty="0"/>
              <a:t>9</a:t>
            </a:r>
          </a:p>
        </p:txBody>
      </p:sp>
      <p:sp>
        <p:nvSpPr>
          <p:cNvPr id="4" name="Titel 3"/>
          <p:cNvSpPr>
            <a:spLocks noGrp="1"/>
          </p:cNvSpPr>
          <p:nvPr>
            <p:ph type="title"/>
          </p:nvPr>
        </p:nvSpPr>
        <p:spPr/>
        <p:txBody>
          <a:bodyPr/>
          <a:lstStyle/>
          <a:p>
            <a:r>
              <a:rPr lang="en-US"/>
              <a:t>Click to edit Master title style</a:t>
            </a:r>
            <a:endParaRPr lang="de-CH" dirty="0"/>
          </a:p>
        </p:txBody>
      </p:sp>
      <p:sp>
        <p:nvSpPr>
          <p:cNvPr id="2" name="Datumsplatzhalter 1"/>
          <p:cNvSpPr>
            <a:spLocks noGrp="1"/>
          </p:cNvSpPr>
          <p:nvPr>
            <p:ph type="dt" sz="half" idx="10"/>
          </p:nvPr>
        </p:nvSpPr>
        <p:spPr/>
        <p:txBody>
          <a:bodyPr/>
          <a:lstStyle/>
          <a:p>
            <a:endParaRPr lang="de-CH" noProof="0" dirty="0"/>
          </a:p>
        </p:txBody>
      </p:sp>
      <p:sp>
        <p:nvSpPr>
          <p:cNvPr id="5" name="Fußzeilenplatzhalter 4"/>
          <p:cNvSpPr>
            <a:spLocks noGrp="1"/>
          </p:cNvSpPr>
          <p:nvPr>
            <p:ph type="ftr" sz="quarter" idx="11"/>
          </p:nvPr>
        </p:nvSpPr>
        <p:spPr/>
        <p:txBody>
          <a:bodyPr/>
          <a:lstStyle/>
          <a:p>
            <a:endParaRPr lang="de-CH" noProof="0" dirty="0"/>
          </a:p>
        </p:txBody>
      </p:sp>
      <p:sp>
        <p:nvSpPr>
          <p:cNvPr id="6" name="Foliennummernplatzhalter 5"/>
          <p:cNvSpPr>
            <a:spLocks noGrp="1"/>
          </p:cNvSpPr>
          <p:nvPr>
            <p:ph type="sldNum" sz="quarter" idx="12"/>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35578095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1079338" y="1350000"/>
            <a:ext cx="3780000" cy="3526800"/>
          </a:xfrm>
        </p:spPr>
        <p:txBody>
          <a:bodyPr/>
          <a:lstStyle>
            <a:lvl1pPr marL="180000" indent="-180000">
              <a:lnSpc>
                <a:spcPct val="100000"/>
              </a:lnSpc>
              <a:spcAft>
                <a:spcPts val="30"/>
              </a:spcAft>
              <a:buFont typeface="Arial" panose="020B0604020202020204" pitchFamily="34" charset="0"/>
              <a:buChar char="•"/>
              <a:defRPr sz="1800" b="0">
                <a:solidFill>
                  <a:schemeClr val="tx1"/>
                </a:solidFill>
                <a:latin typeface="+mn-lt"/>
              </a:defRPr>
            </a:lvl1pPr>
            <a:lvl2pPr marL="360000" indent="-180000">
              <a:lnSpc>
                <a:spcPct val="100000"/>
              </a:lnSpc>
              <a:spcAft>
                <a:spcPts val="30"/>
              </a:spcAft>
              <a:buFont typeface="Arial" panose="020B0604020202020204" pitchFamily="34" charset="0"/>
              <a:buChar char="–"/>
              <a:defRPr sz="1600" b="0">
                <a:solidFill>
                  <a:schemeClr val="tx1"/>
                </a:solidFill>
                <a:latin typeface="+mn-lt"/>
              </a:defRPr>
            </a:lvl2pPr>
            <a:lvl3pPr marL="540000" indent="-180000">
              <a:lnSpc>
                <a:spcPct val="100000"/>
              </a:lnSpc>
              <a:spcAft>
                <a:spcPts val="30"/>
              </a:spcAft>
              <a:buFont typeface="Arial" panose="020B0604020202020204" pitchFamily="34" charset="0"/>
              <a:buChar char="–"/>
              <a:defRPr sz="1400" b="0">
                <a:solidFill>
                  <a:schemeClr val="tx1"/>
                </a:solidFill>
                <a:latin typeface="+mn-lt"/>
              </a:defRPr>
            </a:lvl3pPr>
            <a:lvl4pPr marL="720000" indent="-180000">
              <a:lnSpc>
                <a:spcPct val="100000"/>
              </a:lnSpc>
              <a:spcAft>
                <a:spcPts val="30"/>
              </a:spcAft>
              <a:buFont typeface="Arial" panose="020B0604020202020204" pitchFamily="34" charset="0"/>
              <a:buChar char="–"/>
              <a:defRPr sz="1400" b="0">
                <a:solidFill>
                  <a:schemeClr val="tx1"/>
                </a:solidFill>
                <a:latin typeface="+mn-lt"/>
              </a:defRPr>
            </a:lvl4pPr>
            <a:lvl5pPr marL="900000" indent="-180000">
              <a:lnSpc>
                <a:spcPct val="100000"/>
              </a:lnSpc>
              <a:spcAft>
                <a:spcPts val="30"/>
              </a:spcAft>
              <a:buFont typeface="Arial" panose="020B0604020202020204" pitchFamily="34" charset="0"/>
              <a:buChar char="–"/>
              <a:defRPr sz="1400" b="0">
                <a:solidFill>
                  <a:schemeClr val="tx1"/>
                </a:solidFill>
                <a:latin typeface="+mn-lt"/>
              </a:defRPr>
            </a:lvl5pPr>
            <a:lvl6pPr>
              <a:defRPr sz="1800"/>
            </a:lvl6pPr>
            <a:lvl7pPr>
              <a:defRPr sz="1800"/>
            </a:lvl7pPr>
            <a:lvl8pPr>
              <a:defRPr sz="1400"/>
            </a:lvl8pPr>
            <a:lvl9pPr>
              <a:defRPr sz="1400"/>
            </a:lvl9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Inhaltsplatzhalter 3"/>
          <p:cNvSpPr>
            <a:spLocks noGrp="1"/>
          </p:cNvSpPr>
          <p:nvPr>
            <p:ph sz="half" idx="2" hasCustomPrompt="1"/>
          </p:nvPr>
        </p:nvSpPr>
        <p:spPr>
          <a:xfrm>
            <a:off x="5111749" y="1350000"/>
            <a:ext cx="3781426" cy="3526801"/>
          </a:xfrm>
        </p:spPr>
        <p:txBody>
          <a:bodyPr/>
          <a:lstStyle>
            <a:lvl1pPr marL="180000" indent="-180000">
              <a:lnSpc>
                <a:spcPct val="100000"/>
              </a:lnSpc>
              <a:spcAft>
                <a:spcPts val="30"/>
              </a:spcAft>
              <a:buFont typeface="Arial" panose="020B0604020202020204" pitchFamily="34" charset="0"/>
              <a:buChar char="•"/>
              <a:defRPr sz="1800" b="0">
                <a:solidFill>
                  <a:schemeClr val="tx1"/>
                </a:solidFill>
                <a:latin typeface="+mn-lt"/>
              </a:defRPr>
            </a:lvl1pPr>
            <a:lvl2pPr marL="360000" indent="-180000">
              <a:lnSpc>
                <a:spcPct val="100000"/>
              </a:lnSpc>
              <a:spcAft>
                <a:spcPts val="30"/>
              </a:spcAft>
              <a:buFont typeface="Arial" panose="020B0604020202020204" pitchFamily="34" charset="0"/>
              <a:buChar char="–"/>
              <a:defRPr sz="1600" b="0">
                <a:solidFill>
                  <a:schemeClr val="tx1"/>
                </a:solidFill>
                <a:latin typeface="+mn-lt"/>
              </a:defRPr>
            </a:lvl2pPr>
            <a:lvl3pPr marL="540000" indent="-180000">
              <a:lnSpc>
                <a:spcPct val="100000"/>
              </a:lnSpc>
              <a:spcAft>
                <a:spcPts val="30"/>
              </a:spcAft>
              <a:buFont typeface="Arial" panose="020B0604020202020204" pitchFamily="34" charset="0"/>
              <a:buChar char="–"/>
              <a:defRPr sz="1400" b="0">
                <a:solidFill>
                  <a:schemeClr val="tx1"/>
                </a:solidFill>
                <a:latin typeface="+mn-lt"/>
              </a:defRPr>
            </a:lvl3pPr>
            <a:lvl4pPr marL="720000" indent="-180000">
              <a:lnSpc>
                <a:spcPct val="100000"/>
              </a:lnSpc>
              <a:spcAft>
                <a:spcPts val="30"/>
              </a:spcAft>
              <a:buFont typeface="Arial" panose="020B0604020202020204" pitchFamily="34" charset="0"/>
              <a:buChar char="–"/>
              <a:defRPr sz="1400" b="0">
                <a:solidFill>
                  <a:schemeClr val="tx1"/>
                </a:solidFill>
                <a:latin typeface="+mn-lt"/>
              </a:defRPr>
            </a:lvl4pPr>
            <a:lvl5pPr marL="900000" indent="-180000">
              <a:lnSpc>
                <a:spcPct val="100000"/>
              </a:lnSpc>
              <a:spcAft>
                <a:spcPts val="30"/>
              </a:spcAft>
              <a:buFont typeface="Arial" panose="020B0604020202020204" pitchFamily="34" charset="0"/>
              <a:buChar char="–"/>
              <a:defRPr sz="1400" b="0">
                <a:solidFill>
                  <a:schemeClr val="tx1"/>
                </a:solidFill>
                <a:latin typeface="+mn-lt"/>
              </a:defRPr>
            </a:lvl5pPr>
            <a:lvl6pPr>
              <a:defRPr sz="1800"/>
            </a:lvl6pPr>
            <a:lvl7pPr>
              <a:defRPr sz="1800"/>
            </a:lvl7pPr>
            <a:lvl8pPr>
              <a:defRPr sz="1400"/>
            </a:lvl8pPr>
            <a:lvl9pPr>
              <a:defRPr sz="1400"/>
            </a:lvl9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5" name="Titel 4"/>
          <p:cNvSpPr>
            <a:spLocks noGrp="1"/>
          </p:cNvSpPr>
          <p:nvPr>
            <p:ph type="title"/>
          </p:nvPr>
        </p:nvSpPr>
        <p:spPr/>
        <p:txBody>
          <a:bodyPr/>
          <a:lstStyle/>
          <a:p>
            <a:r>
              <a:rPr lang="en-US"/>
              <a:t>Click to edit Master title style</a:t>
            </a:r>
            <a:endParaRPr lang="de-CH" dirty="0"/>
          </a:p>
        </p:txBody>
      </p:sp>
      <p:sp>
        <p:nvSpPr>
          <p:cNvPr id="2" name="Datumsplatzhalter 1"/>
          <p:cNvSpPr>
            <a:spLocks noGrp="1"/>
          </p:cNvSpPr>
          <p:nvPr>
            <p:ph type="dt" sz="half" idx="10"/>
          </p:nvPr>
        </p:nvSpPr>
        <p:spPr/>
        <p:txBody>
          <a:bodyPr/>
          <a:lstStyle/>
          <a:p>
            <a:endParaRPr lang="de-CH" noProof="0" dirty="0"/>
          </a:p>
        </p:txBody>
      </p:sp>
      <p:sp>
        <p:nvSpPr>
          <p:cNvPr id="6" name="Fußzeilenplatzhalter 5"/>
          <p:cNvSpPr>
            <a:spLocks noGrp="1"/>
          </p:cNvSpPr>
          <p:nvPr>
            <p:ph type="ftr" sz="quarter" idx="11"/>
          </p:nvPr>
        </p:nvSpPr>
        <p:spPr/>
        <p:txBody>
          <a:bodyPr/>
          <a:lstStyle/>
          <a:p>
            <a:endParaRPr lang="de-CH" noProof="0" dirty="0"/>
          </a:p>
        </p:txBody>
      </p:sp>
      <p:sp>
        <p:nvSpPr>
          <p:cNvPr id="7" name="Foliennummernplatzhalter 6"/>
          <p:cNvSpPr>
            <a:spLocks noGrp="1"/>
          </p:cNvSpPr>
          <p:nvPr>
            <p:ph type="sldNum" sz="quarter" idx="12"/>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14009827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s - pics top - 3 texts">
    <p:spTree>
      <p:nvGrpSpPr>
        <p:cNvPr id="1" name=""/>
        <p:cNvGrpSpPr/>
        <p:nvPr/>
      </p:nvGrpSpPr>
      <p:grpSpPr>
        <a:xfrm>
          <a:off x="0" y="0"/>
          <a:ext cx="0" cy="0"/>
          <a:chOff x="0" y="0"/>
          <a:chExt cx="0" cy="0"/>
        </a:xfrm>
      </p:grpSpPr>
      <p:sp>
        <p:nvSpPr>
          <p:cNvPr id="9" name="Textplatzhalter 8"/>
          <p:cNvSpPr>
            <a:spLocks noGrp="1"/>
          </p:cNvSpPr>
          <p:nvPr>
            <p:ph type="body" sz="quarter" idx="18" hasCustomPrompt="1"/>
          </p:nvPr>
        </p:nvSpPr>
        <p:spPr>
          <a:xfrm>
            <a:off x="1079500" y="3976154"/>
            <a:ext cx="2520950" cy="900646"/>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vl2pPr marL="360000" indent="-180000">
              <a:lnSpc>
                <a:spcPct val="100000"/>
              </a:lnSpc>
              <a:spcAft>
                <a:spcPts val="30"/>
              </a:spcAft>
              <a:buFont typeface="Arial" panose="020B0604020202020204" pitchFamily="34" charset="0"/>
              <a:buChar char="–"/>
              <a:defRPr sz="1400">
                <a:solidFill>
                  <a:schemeClr val="tx1"/>
                </a:solidFill>
                <a:latin typeface="+mn-lt"/>
              </a:defRPr>
            </a:lvl2pPr>
            <a:lvl3pPr marL="540000" indent="-180000">
              <a:lnSpc>
                <a:spcPct val="100000"/>
              </a:lnSpc>
              <a:spcAft>
                <a:spcPts val="30"/>
              </a:spcAft>
              <a:buFont typeface="Arial" panose="020B0604020202020204" pitchFamily="34" charset="0"/>
              <a:buChar char="–"/>
              <a:defRPr sz="1400">
                <a:solidFill>
                  <a:schemeClr val="tx1"/>
                </a:solidFill>
                <a:latin typeface="+mn-lt"/>
              </a:defRPr>
            </a:lvl3pPr>
            <a:lvl4pPr marL="720000" indent="-180000">
              <a:lnSpc>
                <a:spcPct val="100000"/>
              </a:lnSpc>
              <a:spcAft>
                <a:spcPts val="30"/>
              </a:spcAft>
              <a:buFont typeface="Arial" panose="020B0604020202020204" pitchFamily="34" charset="0"/>
              <a:buChar char="–"/>
              <a:defRPr sz="1400">
                <a:solidFill>
                  <a:schemeClr val="tx1"/>
                </a:solidFill>
                <a:latin typeface="+mn-lt"/>
              </a:defRPr>
            </a:lvl4pPr>
            <a:lvl5pPr marL="900000" indent="-180000">
              <a:lnSpc>
                <a:spcPct val="100000"/>
              </a:lnSpc>
              <a:spcAft>
                <a:spcPts val="30"/>
              </a:spcAft>
              <a:buFont typeface="Arial" panose="020B0604020202020204" pitchFamily="34" charset="0"/>
              <a:buChar char="–"/>
              <a:defRPr sz="1400">
                <a:solidFill>
                  <a:schemeClr val="tx1"/>
                </a:solidFill>
                <a:latin typeface="+mn-lt"/>
              </a:defRPr>
            </a:lvl5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6" name="Textplatzhalter 8"/>
          <p:cNvSpPr>
            <a:spLocks noGrp="1"/>
          </p:cNvSpPr>
          <p:nvPr>
            <p:ph type="body" sz="quarter" idx="19" hasCustomPrompt="1"/>
          </p:nvPr>
        </p:nvSpPr>
        <p:spPr>
          <a:xfrm>
            <a:off x="3724274" y="3976154"/>
            <a:ext cx="2522539" cy="901480"/>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vl2pPr marL="360000" indent="-180000">
              <a:lnSpc>
                <a:spcPct val="100000"/>
              </a:lnSpc>
              <a:spcAft>
                <a:spcPts val="30"/>
              </a:spcAft>
              <a:buFont typeface="Arial" panose="020B0604020202020204" pitchFamily="34" charset="0"/>
              <a:buChar char="–"/>
              <a:defRPr sz="1400" b="0">
                <a:solidFill>
                  <a:schemeClr val="tx1"/>
                </a:solidFill>
                <a:latin typeface="+mn-lt"/>
              </a:defRPr>
            </a:lvl2pPr>
            <a:lvl3pPr marL="540000" indent="-180000">
              <a:lnSpc>
                <a:spcPct val="100000"/>
              </a:lnSpc>
              <a:spcAft>
                <a:spcPts val="30"/>
              </a:spcAft>
              <a:buFont typeface="Arial" panose="020B0604020202020204" pitchFamily="34" charset="0"/>
              <a:buChar char="–"/>
              <a:defRPr sz="1400" b="0">
                <a:solidFill>
                  <a:schemeClr val="tx1"/>
                </a:solidFill>
                <a:latin typeface="+mn-lt"/>
              </a:defRPr>
            </a:lvl3pPr>
            <a:lvl4pPr marL="720000" indent="-180000">
              <a:lnSpc>
                <a:spcPct val="100000"/>
              </a:lnSpc>
              <a:spcAft>
                <a:spcPts val="30"/>
              </a:spcAft>
              <a:buFont typeface="Arial" panose="020B0604020202020204" pitchFamily="34" charset="0"/>
              <a:buChar char="–"/>
              <a:defRPr sz="1400" b="0">
                <a:solidFill>
                  <a:schemeClr val="tx1"/>
                </a:solidFill>
                <a:latin typeface="+mn-lt"/>
              </a:defRPr>
            </a:lvl4pPr>
            <a:lvl5pPr marL="900000" indent="-180000">
              <a:lnSpc>
                <a:spcPct val="100000"/>
              </a:lnSpc>
              <a:spcAft>
                <a:spcPts val="30"/>
              </a:spcAft>
              <a:buFont typeface="Arial" panose="020B0604020202020204" pitchFamily="34" charset="0"/>
              <a:buChar char="–"/>
              <a:defRPr sz="1400" b="0">
                <a:solidFill>
                  <a:schemeClr val="tx1"/>
                </a:solidFill>
                <a:latin typeface="+mn-lt"/>
              </a:defRPr>
            </a:lvl5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7" name="Textplatzhalter 8"/>
          <p:cNvSpPr>
            <a:spLocks noGrp="1"/>
          </p:cNvSpPr>
          <p:nvPr>
            <p:ph type="body" sz="quarter" idx="20" hasCustomPrompt="1"/>
          </p:nvPr>
        </p:nvSpPr>
        <p:spPr>
          <a:xfrm>
            <a:off x="6372225" y="3976154"/>
            <a:ext cx="2520950" cy="900646"/>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vl2pPr marL="360000" indent="-180000">
              <a:lnSpc>
                <a:spcPct val="100000"/>
              </a:lnSpc>
              <a:spcAft>
                <a:spcPts val="30"/>
              </a:spcAft>
              <a:buFont typeface="Arial" panose="020B0604020202020204" pitchFamily="34" charset="0"/>
              <a:buChar char="–"/>
              <a:defRPr sz="1400" b="0">
                <a:solidFill>
                  <a:schemeClr val="tx1"/>
                </a:solidFill>
                <a:latin typeface="+mn-lt"/>
              </a:defRPr>
            </a:lvl2pPr>
            <a:lvl3pPr marL="540000" indent="-180000">
              <a:lnSpc>
                <a:spcPct val="100000"/>
              </a:lnSpc>
              <a:spcAft>
                <a:spcPts val="30"/>
              </a:spcAft>
              <a:buFont typeface="Arial" panose="020B0604020202020204" pitchFamily="34" charset="0"/>
              <a:buChar char="–"/>
              <a:defRPr sz="1400" b="0">
                <a:solidFill>
                  <a:schemeClr val="tx1"/>
                </a:solidFill>
                <a:latin typeface="+mn-lt"/>
              </a:defRPr>
            </a:lvl3pPr>
            <a:lvl4pPr marL="720000" indent="-180000">
              <a:lnSpc>
                <a:spcPct val="100000"/>
              </a:lnSpc>
              <a:spcAft>
                <a:spcPts val="30"/>
              </a:spcAft>
              <a:buFont typeface="Arial" panose="020B0604020202020204" pitchFamily="34" charset="0"/>
              <a:buChar char="–"/>
              <a:defRPr sz="1400" b="0">
                <a:solidFill>
                  <a:schemeClr val="tx1"/>
                </a:solidFill>
                <a:latin typeface="+mn-lt"/>
              </a:defRPr>
            </a:lvl4pPr>
            <a:lvl5pPr marL="900000" indent="-180000">
              <a:lnSpc>
                <a:spcPct val="100000"/>
              </a:lnSpc>
              <a:spcAft>
                <a:spcPts val="30"/>
              </a:spcAft>
              <a:buFont typeface="Arial" panose="020B0604020202020204" pitchFamily="34" charset="0"/>
              <a:buChar char="–"/>
              <a:defRPr sz="1400" b="0">
                <a:solidFill>
                  <a:schemeClr val="tx1"/>
                </a:solidFill>
                <a:latin typeface="+mn-lt"/>
              </a:defRPr>
            </a:lvl5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9" name="Inhaltsplatzhalter 18"/>
          <p:cNvSpPr>
            <a:spLocks noGrp="1"/>
          </p:cNvSpPr>
          <p:nvPr>
            <p:ph sz="quarter" idx="21" hasCustomPrompt="1"/>
          </p:nvPr>
        </p:nvSpPr>
        <p:spPr>
          <a:xfrm>
            <a:off x="1079500" y="1384300"/>
            <a:ext cx="2520000" cy="2520000"/>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stStyle>
          <a:p>
            <a:pPr lvl="0"/>
            <a:r>
              <a:rPr lang="de-CH" noProof="0" dirty="0"/>
              <a:t>Textmasterformat bearbeiten</a:t>
            </a:r>
          </a:p>
        </p:txBody>
      </p:sp>
      <p:sp>
        <p:nvSpPr>
          <p:cNvPr id="20" name="Inhaltsplatzhalter 18"/>
          <p:cNvSpPr>
            <a:spLocks noGrp="1"/>
          </p:cNvSpPr>
          <p:nvPr>
            <p:ph sz="quarter" idx="22" hasCustomPrompt="1"/>
          </p:nvPr>
        </p:nvSpPr>
        <p:spPr>
          <a:xfrm>
            <a:off x="3724275" y="1384300"/>
            <a:ext cx="2522538" cy="2519846"/>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stStyle>
          <a:p>
            <a:pPr lvl="0"/>
            <a:r>
              <a:rPr lang="de-CH" noProof="0" dirty="0"/>
              <a:t>Textmasterformat bearbeiten</a:t>
            </a:r>
          </a:p>
        </p:txBody>
      </p:sp>
      <p:sp>
        <p:nvSpPr>
          <p:cNvPr id="21" name="Inhaltsplatzhalter 18"/>
          <p:cNvSpPr>
            <a:spLocks noGrp="1"/>
          </p:cNvSpPr>
          <p:nvPr>
            <p:ph sz="quarter" idx="23" hasCustomPrompt="1"/>
          </p:nvPr>
        </p:nvSpPr>
        <p:spPr>
          <a:xfrm>
            <a:off x="6372225" y="1384300"/>
            <a:ext cx="2520000" cy="2519846"/>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stStyle>
          <a:p>
            <a:pPr lvl="0"/>
            <a:r>
              <a:rPr lang="de-CH" noProof="0" dirty="0"/>
              <a:t>Textmasterformat bearbeiten</a:t>
            </a:r>
          </a:p>
        </p:txBody>
      </p:sp>
      <p:sp>
        <p:nvSpPr>
          <p:cNvPr id="3" name="Titel 2"/>
          <p:cNvSpPr>
            <a:spLocks noGrp="1"/>
          </p:cNvSpPr>
          <p:nvPr>
            <p:ph type="title"/>
          </p:nvPr>
        </p:nvSpPr>
        <p:spPr/>
        <p:txBody>
          <a:bodyPr/>
          <a:lstStyle/>
          <a:p>
            <a:r>
              <a:rPr lang="en-US"/>
              <a:t>Click to edit Master title style</a:t>
            </a:r>
            <a:endParaRPr lang="de-CH" dirty="0"/>
          </a:p>
        </p:txBody>
      </p:sp>
      <p:sp>
        <p:nvSpPr>
          <p:cNvPr id="2" name="Datumsplatzhalter 1"/>
          <p:cNvSpPr>
            <a:spLocks noGrp="1"/>
          </p:cNvSpPr>
          <p:nvPr>
            <p:ph type="dt" sz="half" idx="24"/>
          </p:nvPr>
        </p:nvSpPr>
        <p:spPr/>
        <p:txBody>
          <a:bodyPr/>
          <a:lstStyle/>
          <a:p>
            <a:endParaRPr lang="de-CH" noProof="0" dirty="0"/>
          </a:p>
        </p:txBody>
      </p:sp>
      <p:sp>
        <p:nvSpPr>
          <p:cNvPr id="4" name="Fußzeilenplatzhalter 3"/>
          <p:cNvSpPr>
            <a:spLocks noGrp="1"/>
          </p:cNvSpPr>
          <p:nvPr>
            <p:ph type="ftr" sz="quarter" idx="25"/>
          </p:nvPr>
        </p:nvSpPr>
        <p:spPr/>
        <p:txBody>
          <a:bodyPr/>
          <a:lstStyle/>
          <a:p>
            <a:endParaRPr lang="de-CH" noProof="0" dirty="0"/>
          </a:p>
        </p:txBody>
      </p:sp>
      <p:sp>
        <p:nvSpPr>
          <p:cNvPr id="5" name="Foliennummernplatzhalter 4"/>
          <p:cNvSpPr>
            <a:spLocks noGrp="1"/>
          </p:cNvSpPr>
          <p:nvPr>
            <p:ph type="sldNum" sz="quarter" idx="26"/>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25805573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 Listing">
    <p:spTree>
      <p:nvGrpSpPr>
        <p:cNvPr id="1" name=""/>
        <p:cNvGrpSpPr/>
        <p:nvPr/>
      </p:nvGrpSpPr>
      <p:grpSpPr>
        <a:xfrm>
          <a:off x="0" y="0"/>
          <a:ext cx="0" cy="0"/>
          <a:chOff x="0" y="0"/>
          <a:chExt cx="0" cy="0"/>
        </a:xfrm>
      </p:grpSpPr>
      <p:sp>
        <p:nvSpPr>
          <p:cNvPr id="7" name="Textplatzhalter 6"/>
          <p:cNvSpPr>
            <a:spLocks noGrp="1"/>
          </p:cNvSpPr>
          <p:nvPr>
            <p:ph type="body" sz="quarter" idx="13" hasCustomPrompt="1"/>
          </p:nvPr>
        </p:nvSpPr>
        <p:spPr>
          <a:xfrm>
            <a:off x="1079499" y="1368000"/>
            <a:ext cx="7813675" cy="503622"/>
          </a:xfrm>
        </p:spPr>
        <p:txBody>
          <a:bodyPr/>
          <a:lstStyle>
            <a:lvl1pPr>
              <a:defRPr sz="2800" b="0">
                <a:solidFill>
                  <a:schemeClr val="tx1"/>
                </a:solidFill>
                <a:latin typeface="+mn-lt"/>
              </a:defRPr>
            </a:lvl1pPr>
            <a:lvl2pPr>
              <a:defRPr sz="2000"/>
            </a:lvl2pPr>
            <a:lvl3pPr marL="180975" indent="-180975">
              <a:buFont typeface="Arial" pitchFamily="34" charset="0"/>
              <a:buChar char="•"/>
              <a:defRPr/>
            </a:lvl3pPr>
            <a:lvl4pPr marL="180975" indent="-180975">
              <a:buFont typeface="Arial" pitchFamily="34" charset="0"/>
              <a:buChar char="•"/>
              <a:defRPr/>
            </a:lvl4pPr>
            <a:lvl5pPr marL="180975" indent="-180975">
              <a:buFont typeface="Arial" pitchFamily="34" charset="0"/>
              <a:buChar char="•"/>
              <a:defRPr/>
            </a:lvl5pPr>
          </a:lstStyle>
          <a:p>
            <a:pPr lvl="0"/>
            <a:r>
              <a:rPr lang="de-CH" noProof="0" dirty="0"/>
              <a:t>Textmasterformat bearbeiten</a:t>
            </a:r>
          </a:p>
        </p:txBody>
      </p:sp>
      <p:sp>
        <p:nvSpPr>
          <p:cNvPr id="10" name="Textplatzhalter 6"/>
          <p:cNvSpPr>
            <a:spLocks noGrp="1"/>
          </p:cNvSpPr>
          <p:nvPr>
            <p:ph type="body" sz="quarter" idx="14" hasCustomPrompt="1"/>
          </p:nvPr>
        </p:nvSpPr>
        <p:spPr>
          <a:xfrm>
            <a:off x="1079500" y="1923244"/>
            <a:ext cx="3779838" cy="2953556"/>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vl2pPr marL="360000" indent="-180000">
              <a:lnSpc>
                <a:spcPct val="100000"/>
              </a:lnSpc>
              <a:spcAft>
                <a:spcPts val="30"/>
              </a:spcAft>
              <a:buFont typeface="Arial" panose="020B0604020202020204" pitchFamily="34" charset="0"/>
              <a:buChar char="–"/>
              <a:defRPr sz="1400" b="0"/>
            </a:lvl2pPr>
            <a:lvl3pPr marL="540000" indent="-180000">
              <a:lnSpc>
                <a:spcPct val="100000"/>
              </a:lnSpc>
              <a:spcAft>
                <a:spcPts val="30"/>
              </a:spcAft>
              <a:buFont typeface="Arial" panose="020B0604020202020204" pitchFamily="34" charset="0"/>
              <a:buChar char="–"/>
              <a:defRPr sz="1400" b="0"/>
            </a:lvl3pPr>
            <a:lvl4pPr marL="720000" indent="-180000">
              <a:lnSpc>
                <a:spcPct val="100000"/>
              </a:lnSpc>
              <a:spcAft>
                <a:spcPts val="30"/>
              </a:spcAft>
              <a:buFont typeface="Arial" panose="020B0604020202020204" pitchFamily="34" charset="0"/>
              <a:buChar char="–"/>
              <a:defRPr sz="1400" b="0"/>
            </a:lvl4pPr>
            <a:lvl5pPr marL="900000" indent="-180000">
              <a:lnSpc>
                <a:spcPct val="100000"/>
              </a:lnSpc>
              <a:spcAft>
                <a:spcPts val="30"/>
              </a:spcAft>
              <a:buFont typeface="Arial" panose="020B0604020202020204" pitchFamily="34" charset="0"/>
              <a:buChar char="–"/>
              <a:defRPr sz="1400" b="0"/>
            </a:lvl5pPr>
            <a:lvl7pPr marL="0" indent="0">
              <a:buNone/>
              <a:defRPr/>
            </a:lvl7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11" name="Textplatzhalter 6"/>
          <p:cNvSpPr>
            <a:spLocks noGrp="1"/>
          </p:cNvSpPr>
          <p:nvPr>
            <p:ph type="body" sz="quarter" idx="15" hasCustomPrompt="1"/>
          </p:nvPr>
        </p:nvSpPr>
        <p:spPr>
          <a:xfrm>
            <a:off x="5111750" y="1923242"/>
            <a:ext cx="3781425" cy="2953557"/>
          </a:xfrm>
        </p:spPr>
        <p:txBody>
          <a:bodyPr/>
          <a:lstStyle>
            <a:lvl1pPr marL="180000" indent="-180000">
              <a:lnSpc>
                <a:spcPct val="100000"/>
              </a:lnSpc>
              <a:spcAft>
                <a:spcPts val="30"/>
              </a:spcAft>
              <a:buFont typeface="Arial" panose="020B0604020202020204" pitchFamily="34" charset="0"/>
              <a:buChar char="•"/>
              <a:defRPr sz="1600" b="0">
                <a:solidFill>
                  <a:schemeClr val="tx1"/>
                </a:solidFill>
                <a:latin typeface="+mn-lt"/>
              </a:defRPr>
            </a:lvl1pPr>
            <a:lvl2pPr marL="360000" indent="-180000">
              <a:lnSpc>
                <a:spcPct val="100000"/>
              </a:lnSpc>
              <a:spcAft>
                <a:spcPts val="30"/>
              </a:spcAft>
              <a:buFont typeface="Arial" panose="020B0604020202020204" pitchFamily="34" charset="0"/>
              <a:buChar char="–"/>
              <a:defRPr sz="1400" b="0"/>
            </a:lvl2pPr>
            <a:lvl3pPr marL="540000" indent="-180000">
              <a:lnSpc>
                <a:spcPct val="100000"/>
              </a:lnSpc>
              <a:spcAft>
                <a:spcPts val="30"/>
              </a:spcAft>
              <a:buFont typeface="Arial" panose="020B0604020202020204" pitchFamily="34" charset="0"/>
              <a:buChar char="–"/>
              <a:defRPr sz="1400" b="0"/>
            </a:lvl3pPr>
            <a:lvl4pPr marL="720000" indent="-180000">
              <a:lnSpc>
                <a:spcPct val="100000"/>
              </a:lnSpc>
              <a:spcAft>
                <a:spcPts val="30"/>
              </a:spcAft>
              <a:buFont typeface="Arial" panose="020B0604020202020204" pitchFamily="34" charset="0"/>
              <a:buChar char="–"/>
              <a:defRPr sz="1400" b="0"/>
            </a:lvl4pPr>
            <a:lvl5pPr marL="900000" indent="-180000">
              <a:lnSpc>
                <a:spcPct val="100000"/>
              </a:lnSpc>
              <a:spcAft>
                <a:spcPts val="30"/>
              </a:spcAft>
              <a:buFont typeface="Arial" panose="020B0604020202020204" pitchFamily="34" charset="0"/>
              <a:buChar char="–"/>
              <a:defRPr sz="1400" b="0"/>
            </a:lvl5p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3" name="Titel 2"/>
          <p:cNvSpPr>
            <a:spLocks noGrp="1"/>
          </p:cNvSpPr>
          <p:nvPr>
            <p:ph type="title"/>
          </p:nvPr>
        </p:nvSpPr>
        <p:spPr/>
        <p:txBody>
          <a:bodyPr/>
          <a:lstStyle/>
          <a:p>
            <a:r>
              <a:rPr lang="en-US"/>
              <a:t>Click to edit Master title style</a:t>
            </a:r>
            <a:endParaRPr lang="de-CH" dirty="0"/>
          </a:p>
        </p:txBody>
      </p:sp>
      <p:sp>
        <p:nvSpPr>
          <p:cNvPr id="2" name="Datumsplatzhalter 1"/>
          <p:cNvSpPr>
            <a:spLocks noGrp="1"/>
          </p:cNvSpPr>
          <p:nvPr>
            <p:ph type="dt" sz="half" idx="16"/>
          </p:nvPr>
        </p:nvSpPr>
        <p:spPr/>
        <p:txBody>
          <a:bodyPr/>
          <a:lstStyle/>
          <a:p>
            <a:endParaRPr lang="de-CH" noProof="0" dirty="0"/>
          </a:p>
        </p:txBody>
      </p:sp>
      <p:sp>
        <p:nvSpPr>
          <p:cNvPr id="4" name="Fußzeilenplatzhalter 3"/>
          <p:cNvSpPr>
            <a:spLocks noGrp="1"/>
          </p:cNvSpPr>
          <p:nvPr>
            <p:ph type="ftr" sz="quarter" idx="17"/>
          </p:nvPr>
        </p:nvSpPr>
        <p:spPr/>
        <p:txBody>
          <a:bodyPr/>
          <a:lstStyle/>
          <a:p>
            <a:endParaRPr lang="de-CH" noProof="0" dirty="0"/>
          </a:p>
        </p:txBody>
      </p:sp>
      <p:sp>
        <p:nvSpPr>
          <p:cNvPr id="5" name="Foliennummernplatzhalter 4"/>
          <p:cNvSpPr>
            <a:spLocks noGrp="1"/>
          </p:cNvSpPr>
          <p:nvPr>
            <p:ph type="sldNum" sz="quarter" idx="18"/>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40776102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out text">
    <p:spTree>
      <p:nvGrpSpPr>
        <p:cNvPr id="1" name=""/>
        <p:cNvGrpSpPr/>
        <p:nvPr/>
      </p:nvGrpSpPr>
      <p:grpSpPr>
        <a:xfrm>
          <a:off x="0" y="0"/>
          <a:ext cx="0" cy="0"/>
          <a:chOff x="0" y="0"/>
          <a:chExt cx="0" cy="0"/>
        </a:xfrm>
      </p:grpSpPr>
      <p:sp>
        <p:nvSpPr>
          <p:cNvPr id="8" name="Rechteck 7"/>
          <p:cNvSpPr/>
          <p:nvPr userDrawn="1"/>
        </p:nvSpPr>
        <p:spPr bwMode="gray">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CH" noProof="0" dirty="0"/>
          </a:p>
        </p:txBody>
      </p:sp>
      <p:sp>
        <p:nvSpPr>
          <p:cNvPr id="7" name="Bildplatzhalter 6"/>
          <p:cNvSpPr>
            <a:spLocks noGrp="1"/>
          </p:cNvSpPr>
          <p:nvPr>
            <p:ph type="pic" sz="quarter" idx="13"/>
          </p:nvPr>
        </p:nvSpPr>
        <p:spPr>
          <a:xfrm>
            <a:off x="250826" y="268287"/>
            <a:ext cx="8642351" cy="4608513"/>
          </a:xfrm>
          <a:solidFill>
            <a:schemeClr val="bg1"/>
          </a:solidFill>
        </p:spPr>
        <p:txBody>
          <a:bodyPr/>
          <a:lstStyle>
            <a:lvl1pPr>
              <a:lnSpc>
                <a:spcPct val="100000"/>
              </a:lnSpc>
              <a:spcAft>
                <a:spcPts val="0"/>
              </a:spcAft>
              <a:defRPr sz="1400" b="0">
                <a:solidFill>
                  <a:schemeClr val="tx1"/>
                </a:solidFill>
                <a:latin typeface="+mn-lt"/>
              </a:defRPr>
            </a:lvl1pPr>
          </a:lstStyle>
          <a:p>
            <a:r>
              <a:rPr lang="en-US" noProof="0"/>
              <a:t>Click icon to add picture</a:t>
            </a:r>
            <a:endParaRPr lang="de-CH" noProof="0" dirty="0"/>
          </a:p>
        </p:txBody>
      </p:sp>
      <p:sp>
        <p:nvSpPr>
          <p:cNvPr id="10" name="Textplatzhalter 8"/>
          <p:cNvSpPr>
            <a:spLocks noGrp="1"/>
          </p:cNvSpPr>
          <p:nvPr>
            <p:ph type="body" sz="quarter" idx="15" hasCustomPrompt="1"/>
          </p:nvPr>
        </p:nvSpPr>
        <p:spPr>
          <a:xfrm rot="-5400000">
            <a:off x="-1583986" y="3076608"/>
            <a:ext cx="3456384" cy="144000"/>
          </a:xfrm>
        </p:spPr>
        <p:txBody>
          <a:bodyPr anchor="b" anchorCtr="0"/>
          <a:lstStyle>
            <a:lvl1pPr marL="0" indent="0">
              <a:lnSpc>
                <a:spcPct val="100000"/>
              </a:lnSpc>
              <a:spcAft>
                <a:spcPts val="0"/>
              </a:spcAft>
              <a:buFontTx/>
              <a:buNone/>
              <a:defRPr sz="800" b="0">
                <a:solidFill>
                  <a:schemeClr val="tx1"/>
                </a:solidFill>
                <a:latin typeface="+mn-lt"/>
              </a:defRPr>
            </a:lvl1pPr>
            <a:lvl2pPr marL="0" indent="0">
              <a:lnSpc>
                <a:spcPct val="100000"/>
              </a:lnSpc>
              <a:buFontTx/>
              <a:buNone/>
              <a:defRPr sz="800">
                <a:solidFill>
                  <a:schemeClr val="tx1"/>
                </a:solidFill>
                <a:latin typeface="+mn-lt"/>
              </a:defRPr>
            </a:lvl2pPr>
            <a:lvl3pPr marL="0" indent="0">
              <a:lnSpc>
                <a:spcPct val="100000"/>
              </a:lnSpc>
              <a:buFontTx/>
              <a:buNone/>
              <a:defRPr sz="800">
                <a:solidFill>
                  <a:schemeClr val="tx1"/>
                </a:solidFill>
                <a:latin typeface="+mn-lt"/>
              </a:defRPr>
            </a:lvl3pPr>
            <a:lvl4pPr marL="0" indent="0">
              <a:lnSpc>
                <a:spcPct val="100000"/>
              </a:lnSpc>
              <a:buFontTx/>
              <a:buNone/>
              <a:defRPr sz="800">
                <a:solidFill>
                  <a:schemeClr val="tx1"/>
                </a:solidFill>
                <a:latin typeface="+mn-lt"/>
              </a:defRPr>
            </a:lvl4pPr>
            <a:lvl5pPr marL="0" indent="0">
              <a:lnSpc>
                <a:spcPct val="100000"/>
              </a:lnSpc>
              <a:buFontTx/>
              <a:buNone/>
              <a:defRPr sz="800">
                <a:solidFill>
                  <a:schemeClr val="tx1"/>
                </a:solidFill>
                <a:latin typeface="+mn-lt"/>
              </a:defRPr>
            </a:lvl5pPr>
          </a:lstStyle>
          <a:p>
            <a:pPr lvl="0"/>
            <a:r>
              <a:rPr lang="de-CH" noProof="0" dirty="0"/>
              <a:t>Picture </a:t>
            </a:r>
            <a:r>
              <a:rPr lang="de-CH" noProof="0" dirty="0" err="1"/>
              <a:t>credit</a:t>
            </a:r>
            <a:endParaRPr lang="de-CH" noProof="0" dirty="0"/>
          </a:p>
        </p:txBody>
      </p:sp>
      <p:sp>
        <p:nvSpPr>
          <p:cNvPr id="2" name="Datumsplatzhalter 1"/>
          <p:cNvSpPr>
            <a:spLocks noGrp="1"/>
          </p:cNvSpPr>
          <p:nvPr>
            <p:ph type="dt" sz="half" idx="16"/>
          </p:nvPr>
        </p:nvSpPr>
        <p:spPr/>
        <p:txBody>
          <a:bodyPr/>
          <a:lstStyle/>
          <a:p>
            <a:endParaRPr lang="de-CH" noProof="0" dirty="0"/>
          </a:p>
        </p:txBody>
      </p:sp>
      <p:sp>
        <p:nvSpPr>
          <p:cNvPr id="3" name="Fußzeilenplatzhalter 2"/>
          <p:cNvSpPr>
            <a:spLocks noGrp="1"/>
          </p:cNvSpPr>
          <p:nvPr>
            <p:ph type="ftr" sz="quarter" idx="17"/>
          </p:nvPr>
        </p:nvSpPr>
        <p:spPr/>
        <p:txBody>
          <a:bodyPr/>
          <a:lstStyle/>
          <a:p>
            <a:endParaRPr lang="de-CH" noProof="0" dirty="0"/>
          </a:p>
        </p:txBody>
      </p:sp>
      <p:sp>
        <p:nvSpPr>
          <p:cNvPr id="4" name="Foliennummernplatzhalter 3"/>
          <p:cNvSpPr>
            <a:spLocks noGrp="1"/>
          </p:cNvSpPr>
          <p:nvPr>
            <p:ph type="sldNum" sz="quarter" idx="18"/>
          </p:nvPr>
        </p:nvSpPr>
        <p:spPr/>
        <p:txBody>
          <a:body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33001906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79500" y="570642"/>
            <a:ext cx="7813675" cy="756000"/>
          </a:xfrm>
          <a:prstGeom prst="rect">
            <a:avLst/>
          </a:prstGeom>
        </p:spPr>
        <p:txBody>
          <a:bodyPr vert="horz" lIns="0" tIns="0" rIns="0" bIns="0" rtlCol="0" anchor="t" anchorCtr="0">
            <a:noAutofit/>
          </a:bodyPr>
          <a:lstStyle/>
          <a:p>
            <a:r>
              <a:rPr lang="de-CH" noProof="0" dirty="0"/>
              <a:t>Titelmasterformat durch Klicken bearbeiten</a:t>
            </a:r>
          </a:p>
        </p:txBody>
      </p:sp>
      <p:sp>
        <p:nvSpPr>
          <p:cNvPr id="3" name="Textplatzhalter 2"/>
          <p:cNvSpPr>
            <a:spLocks noGrp="1"/>
          </p:cNvSpPr>
          <p:nvPr>
            <p:ph type="body" idx="1"/>
          </p:nvPr>
        </p:nvSpPr>
        <p:spPr>
          <a:xfrm>
            <a:off x="1079500" y="1384300"/>
            <a:ext cx="7813675" cy="3492499"/>
          </a:xfrm>
          <a:prstGeom prst="rect">
            <a:avLst/>
          </a:prstGeom>
        </p:spPr>
        <p:txBody>
          <a:bodyPr vert="horz" lIns="0" tIns="0" rIns="0" bIns="0" rtlCol="0">
            <a:noAutofit/>
          </a:bodyPr>
          <a:lstStyle/>
          <a:p>
            <a:pPr lvl="0"/>
            <a:r>
              <a:rPr lang="de-CH" noProof="0" dirty="0"/>
              <a:t>Textmasterformat bearbeiten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a:p>
            <a:pPr lvl="5"/>
            <a:r>
              <a:rPr lang="de-CH" noProof="0" dirty="0"/>
              <a:t>6</a:t>
            </a:r>
          </a:p>
          <a:p>
            <a:pPr lvl="6"/>
            <a:r>
              <a:rPr lang="de-CH" noProof="0" dirty="0"/>
              <a:t>7</a:t>
            </a:r>
          </a:p>
          <a:p>
            <a:pPr lvl="7"/>
            <a:r>
              <a:rPr lang="de-CH" noProof="0" dirty="0"/>
              <a:t>8</a:t>
            </a:r>
          </a:p>
          <a:p>
            <a:pPr lvl="8"/>
            <a:r>
              <a:rPr lang="de-CH" noProof="0" dirty="0"/>
              <a:t>9</a:t>
            </a:r>
          </a:p>
        </p:txBody>
      </p:sp>
      <p:sp>
        <p:nvSpPr>
          <p:cNvPr id="5" name="Fußzeilenplatzhalter 4"/>
          <p:cNvSpPr>
            <a:spLocks noGrp="1"/>
          </p:cNvSpPr>
          <p:nvPr>
            <p:ph type="ftr" sz="quarter" idx="3"/>
          </p:nvPr>
        </p:nvSpPr>
        <p:spPr>
          <a:xfrm>
            <a:off x="827089" y="4948238"/>
            <a:ext cx="5419724" cy="158750"/>
          </a:xfrm>
          <a:prstGeom prst="rect">
            <a:avLst/>
          </a:prstGeom>
        </p:spPr>
        <p:txBody>
          <a:bodyPr vert="horz" lIns="0" tIns="0" rIns="0" bIns="0" rtlCol="0" anchor="t" anchorCtr="0"/>
          <a:lstStyle>
            <a:lvl1pPr algn="l">
              <a:defRPr sz="800">
                <a:solidFill>
                  <a:srgbClr val="BCB9B8"/>
                </a:solidFill>
                <a:latin typeface="Arial" pitchFamily="34" charset="0"/>
                <a:cs typeface="Arial" pitchFamily="34" charset="0"/>
              </a:defRPr>
            </a:lvl1pPr>
          </a:lstStyle>
          <a:p>
            <a:endParaRPr lang="de-CH" noProof="0" dirty="0"/>
          </a:p>
        </p:txBody>
      </p:sp>
      <p:sp>
        <p:nvSpPr>
          <p:cNvPr id="4" name="Rechteck 3"/>
          <p:cNvSpPr/>
          <p:nvPr userDrawn="1"/>
        </p:nvSpPr>
        <p:spPr bwMode="gray">
          <a:xfrm>
            <a:off x="0" y="0"/>
            <a:ext cx="107504"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pic>
        <p:nvPicPr>
          <p:cNvPr id="7" name="Grafik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08904" y="221453"/>
            <a:ext cx="486295" cy="694113"/>
          </a:xfrm>
          <a:prstGeom prst="rect">
            <a:avLst/>
          </a:prstGeom>
        </p:spPr>
      </p:pic>
      <p:sp>
        <p:nvSpPr>
          <p:cNvPr id="9" name="Datumsplatzhalter 12"/>
          <p:cNvSpPr>
            <a:spLocks noGrp="1"/>
          </p:cNvSpPr>
          <p:nvPr>
            <p:ph type="dt" sz="half" idx="2"/>
          </p:nvPr>
        </p:nvSpPr>
        <p:spPr>
          <a:xfrm>
            <a:off x="6372226" y="4948238"/>
            <a:ext cx="2268538" cy="158400"/>
          </a:xfrm>
          <a:prstGeom prst="rect">
            <a:avLst/>
          </a:prstGeom>
        </p:spPr>
        <p:txBody>
          <a:bodyPr vert="horz" lIns="0" tIns="0" rIns="0" bIns="0" rtlCol="0" anchor="t" anchorCtr="0"/>
          <a:lstStyle>
            <a:lvl1pPr algn="r">
              <a:defRPr sz="800">
                <a:solidFill>
                  <a:srgbClr val="BCB9B8"/>
                </a:solidFill>
              </a:defRPr>
            </a:lvl1pPr>
          </a:lstStyle>
          <a:p>
            <a:endParaRPr lang="de-CH" noProof="0" dirty="0"/>
          </a:p>
        </p:txBody>
      </p:sp>
      <p:sp>
        <p:nvSpPr>
          <p:cNvPr id="10" name="Foliennummernplatzhalter 13"/>
          <p:cNvSpPr>
            <a:spLocks noGrp="1"/>
          </p:cNvSpPr>
          <p:nvPr>
            <p:ph type="sldNum" sz="quarter" idx="4"/>
          </p:nvPr>
        </p:nvSpPr>
        <p:spPr>
          <a:xfrm>
            <a:off x="8640763" y="4948238"/>
            <a:ext cx="252412" cy="158400"/>
          </a:xfrm>
          <a:prstGeom prst="rect">
            <a:avLst/>
          </a:prstGeom>
        </p:spPr>
        <p:txBody>
          <a:bodyPr vert="horz" lIns="0" tIns="0" rIns="0" bIns="0" rtlCol="0" anchor="t" anchorCtr="0"/>
          <a:lstStyle>
            <a:lvl1pPr algn="r">
              <a:defRPr sz="800">
                <a:solidFill>
                  <a:srgbClr val="BCB9B8"/>
                </a:solidFill>
              </a:defRPr>
            </a:lvl1pPr>
          </a:lstStyle>
          <a:p>
            <a:fld id="{A74D3947-CB7C-4662-935C-3DCC02CA801B}" type="slidenum">
              <a:rPr lang="de-CH" noProof="0" smtClean="0"/>
              <a:pPr/>
              <a:t>‹#›</a:t>
            </a:fld>
            <a:endParaRPr lang="de-CH" noProof="0" dirty="0"/>
          </a:p>
        </p:txBody>
      </p:sp>
    </p:spTree>
    <p:extLst>
      <p:ext uri="{BB962C8B-B14F-4D97-AF65-F5344CB8AC3E}">
        <p14:creationId xmlns:p14="http://schemas.microsoft.com/office/powerpoint/2010/main" val="895390014"/>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67" r:id="rId4"/>
    <p:sldLayoutId id="2147483650" r:id="rId5"/>
    <p:sldLayoutId id="2147483652" r:id="rId6"/>
    <p:sldLayoutId id="2147483659" r:id="rId7"/>
    <p:sldLayoutId id="2147483658" r:id="rId8"/>
    <p:sldLayoutId id="2147483666" r:id="rId9"/>
    <p:sldLayoutId id="2147483657" r:id="rId10"/>
    <p:sldLayoutId id="2147483655" r:id="rId11"/>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p:txStyles>
    <p:titleStyle>
      <a:lvl1pPr algn="l" defTabSz="914400" rtl="0" eaLnBrk="1" latinLnBrk="0" hangingPunct="1">
        <a:lnSpc>
          <a:spcPts val="3200"/>
        </a:lnSpc>
        <a:spcBef>
          <a:spcPct val="0"/>
        </a:spcBef>
        <a:buNone/>
        <a:defRPr sz="3200" b="1" kern="1200">
          <a:solidFill>
            <a:schemeClr val="tx2"/>
          </a:solidFill>
          <a:latin typeface="+mj-lt"/>
          <a:ea typeface="+mj-ea"/>
          <a:cs typeface="+mj-cs"/>
        </a:defRPr>
      </a:lvl1pPr>
    </p:titleStyle>
    <p:body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268" userDrawn="1">
          <p15:clr>
            <a:srgbClr val="F26B43"/>
          </p15:clr>
        </p15:guide>
        <p15:guide id="2" pos="158" userDrawn="1">
          <p15:clr>
            <a:srgbClr val="F26B43"/>
          </p15:clr>
        </p15:guide>
        <p15:guide id="3" pos="521" userDrawn="1">
          <p15:clr>
            <a:srgbClr val="F26B43"/>
          </p15:clr>
        </p15:guide>
        <p15:guide id="4" pos="680" userDrawn="1">
          <p15:clr>
            <a:srgbClr val="F26B43"/>
          </p15:clr>
        </p15:guide>
        <p15:guide id="5" pos="2346" userDrawn="1">
          <p15:clr>
            <a:srgbClr val="F26B43"/>
          </p15:clr>
        </p15:guide>
        <p15:guide id="6" pos="3061" userDrawn="1">
          <p15:clr>
            <a:srgbClr val="F26B43"/>
          </p15:clr>
        </p15:guide>
        <p15:guide id="7" pos="3220" userDrawn="1">
          <p15:clr>
            <a:srgbClr val="F26B43"/>
          </p15:clr>
        </p15:guide>
        <p15:guide id="8" pos="3935" userDrawn="1">
          <p15:clr>
            <a:srgbClr val="F26B43"/>
          </p15:clr>
        </p15:guide>
        <p15:guide id="9" pos="4014" userDrawn="1">
          <p15:clr>
            <a:srgbClr val="F26B43"/>
          </p15:clr>
        </p15:guide>
        <p15:guide id="10" pos="5443" userDrawn="1">
          <p15:clr>
            <a:srgbClr val="F26B43"/>
          </p15:clr>
        </p15:guide>
        <p15:guide id="11" pos="5602" userDrawn="1">
          <p15:clr>
            <a:srgbClr val="F26B43"/>
          </p15:clr>
        </p15:guide>
        <p15:guide id="12" orient="horz" pos="169" userDrawn="1">
          <p15:clr>
            <a:srgbClr val="F26B43"/>
          </p15:clr>
        </p15:guide>
        <p15:guide id="13" orient="horz" pos="554" userDrawn="1">
          <p15:clr>
            <a:srgbClr val="F26B43"/>
          </p15:clr>
        </p15:guide>
        <p15:guide id="15" orient="horz" pos="3072" userDrawn="1">
          <p15:clr>
            <a:srgbClr val="F26B43"/>
          </p15:clr>
        </p15:guide>
        <p15:guide id="16" orient="horz" pos="3117" userDrawn="1">
          <p15:clr>
            <a:srgbClr val="F26B43"/>
          </p15:clr>
        </p15:guide>
        <p15:guide id="17" orient="horz" pos="87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5669DE8-DB36-4E40-8DBD-32AAB299703B}"/>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827089" y="232115"/>
            <a:ext cx="8066087" cy="4608513"/>
          </a:xfrm>
        </p:spPr>
      </p:pic>
      <p:sp>
        <p:nvSpPr>
          <p:cNvPr id="3" name="Titel 2"/>
          <p:cNvSpPr>
            <a:spLocks noGrp="1"/>
          </p:cNvSpPr>
          <p:nvPr>
            <p:ph type="ctrTitle"/>
          </p:nvPr>
        </p:nvSpPr>
        <p:spPr>
          <a:xfrm>
            <a:off x="2339752" y="3651870"/>
            <a:ext cx="6553423" cy="1075198"/>
          </a:xfrm>
          <a:solidFill>
            <a:srgbClr val="FFFFFF">
              <a:alpha val="80000"/>
            </a:srgbClr>
          </a:solidFill>
        </p:spPr>
        <p:txBody>
          <a:bodyPr/>
          <a:lstStyle/>
          <a:p>
            <a:r>
              <a:rPr lang="de-CH" sz="2800" b="0" dirty="0">
                <a:latin typeface="WWF" panose="02000000000000000000" pitchFamily="2" charset="0"/>
              </a:rPr>
              <a:t>«</a:t>
            </a:r>
            <a:r>
              <a:rPr lang="de-CH" sz="2800" b="0" dirty="0" err="1">
                <a:latin typeface="WWF" panose="02000000000000000000" pitchFamily="2" charset="0"/>
              </a:rPr>
              <a:t>Planting</a:t>
            </a:r>
            <a:r>
              <a:rPr lang="de-CH" sz="2800" b="0" dirty="0">
                <a:latin typeface="WWF" panose="02000000000000000000" pitchFamily="2" charset="0"/>
              </a:rPr>
              <a:t> </a:t>
            </a:r>
            <a:r>
              <a:rPr lang="de-CH" sz="2800" b="0" dirty="0" err="1">
                <a:latin typeface="WWF" panose="02000000000000000000" pitchFamily="2" charset="0"/>
              </a:rPr>
              <a:t>of</a:t>
            </a:r>
            <a:r>
              <a:rPr lang="de-CH" sz="2800" b="0" dirty="0">
                <a:latin typeface="WWF" panose="02000000000000000000" pitchFamily="2" charset="0"/>
              </a:rPr>
              <a:t> </a:t>
            </a:r>
            <a:r>
              <a:rPr lang="de-CH" sz="2800" b="0" dirty="0" err="1">
                <a:latin typeface="WWF" panose="02000000000000000000" pitchFamily="2" charset="0"/>
              </a:rPr>
              <a:t>trees</a:t>
            </a:r>
            <a:r>
              <a:rPr lang="de-CH" sz="2800" b="0" dirty="0">
                <a:latin typeface="WWF" panose="02000000000000000000" pitchFamily="2" charset="0"/>
              </a:rPr>
              <a:t> </a:t>
            </a:r>
            <a:r>
              <a:rPr lang="de-CH" sz="2800" b="0" dirty="0" err="1">
                <a:latin typeface="WWF" panose="02000000000000000000" pitchFamily="2" charset="0"/>
              </a:rPr>
              <a:t>is</a:t>
            </a:r>
            <a:r>
              <a:rPr lang="de-CH" sz="2800" b="0" dirty="0">
                <a:latin typeface="WWF" panose="02000000000000000000" pitchFamily="2" charset="0"/>
              </a:rPr>
              <a:t> not a </a:t>
            </a:r>
            <a:r>
              <a:rPr lang="de-CH" sz="2800" b="0" dirty="0" err="1">
                <a:latin typeface="WWF" panose="02000000000000000000" pitchFamily="2" charset="0"/>
              </a:rPr>
              <a:t>project</a:t>
            </a:r>
            <a:r>
              <a:rPr lang="de-CH" sz="2800" b="0" dirty="0">
                <a:latin typeface="WWF" panose="02000000000000000000" pitchFamily="2" charset="0"/>
              </a:rPr>
              <a:t>, but </a:t>
            </a:r>
            <a:r>
              <a:rPr lang="de-CH" sz="2800" b="0" dirty="0" err="1">
                <a:latin typeface="WWF" panose="02000000000000000000" pitchFamily="2" charset="0"/>
              </a:rPr>
              <a:t>our</a:t>
            </a:r>
            <a:r>
              <a:rPr lang="de-CH" sz="2800" b="0" dirty="0">
                <a:latin typeface="WWF" panose="02000000000000000000" pitchFamily="2" charset="0"/>
              </a:rPr>
              <a:t> </a:t>
            </a:r>
            <a:r>
              <a:rPr lang="de-CH" sz="2800" b="0" dirty="0" err="1">
                <a:latin typeface="WWF" panose="02000000000000000000" pitchFamily="2" charset="0"/>
              </a:rPr>
              <a:t>way</a:t>
            </a:r>
            <a:r>
              <a:rPr lang="de-CH" sz="2800" b="0" dirty="0">
                <a:latin typeface="WWF" panose="02000000000000000000" pitchFamily="2" charset="0"/>
              </a:rPr>
              <a:t> </a:t>
            </a:r>
            <a:r>
              <a:rPr lang="de-CH" sz="2800" b="0" dirty="0" err="1">
                <a:latin typeface="WWF" panose="02000000000000000000" pitchFamily="2" charset="0"/>
              </a:rPr>
              <a:t>of</a:t>
            </a:r>
            <a:r>
              <a:rPr lang="de-CH" sz="2800" b="0" dirty="0">
                <a:latin typeface="WWF" panose="02000000000000000000" pitchFamily="2" charset="0"/>
              </a:rPr>
              <a:t> </a:t>
            </a:r>
            <a:r>
              <a:rPr lang="de-CH" sz="2800" b="0" dirty="0" err="1">
                <a:latin typeface="WWF" panose="02000000000000000000" pitchFamily="2" charset="0"/>
              </a:rPr>
              <a:t>life</a:t>
            </a:r>
            <a:r>
              <a:rPr lang="de-CH" sz="2800" b="0" dirty="0">
                <a:latin typeface="WWF" panose="02000000000000000000" pitchFamily="2" charset="0"/>
              </a:rPr>
              <a:t>. </a:t>
            </a:r>
            <a:r>
              <a:rPr lang="de-CH" sz="2800" b="0" dirty="0" err="1">
                <a:latin typeface="WWF" panose="02000000000000000000" pitchFamily="2" charset="0"/>
              </a:rPr>
              <a:t>Please</a:t>
            </a:r>
            <a:r>
              <a:rPr lang="de-CH" sz="2800" b="0" dirty="0">
                <a:latin typeface="WWF" panose="02000000000000000000" pitchFamily="2" charset="0"/>
              </a:rPr>
              <a:t> bring </a:t>
            </a:r>
            <a:r>
              <a:rPr lang="de-CH" sz="2800" b="0" dirty="0" err="1">
                <a:latin typeface="WWF" panose="02000000000000000000" pitchFamily="2" charset="0"/>
              </a:rPr>
              <a:t>those</a:t>
            </a:r>
            <a:r>
              <a:rPr lang="de-CH" sz="2800" b="0" dirty="0">
                <a:latin typeface="WWF" panose="02000000000000000000" pitchFamily="2" charset="0"/>
              </a:rPr>
              <a:t> </a:t>
            </a:r>
            <a:r>
              <a:rPr lang="de-CH" sz="2800" b="0" dirty="0" err="1">
                <a:latin typeface="WWF" panose="02000000000000000000" pitchFamily="2" charset="0"/>
              </a:rPr>
              <a:t>trees</a:t>
            </a:r>
            <a:r>
              <a:rPr lang="de-CH" sz="2800" b="0" dirty="0">
                <a:latin typeface="WWF" panose="02000000000000000000" pitchFamily="2" charset="0"/>
              </a:rPr>
              <a:t>…» </a:t>
            </a:r>
          </a:p>
        </p:txBody>
      </p:sp>
      <p:sp>
        <p:nvSpPr>
          <p:cNvPr id="44" name="Textplatzhalter 43"/>
          <p:cNvSpPr>
            <a:spLocks noGrp="1"/>
          </p:cNvSpPr>
          <p:nvPr>
            <p:ph type="body" sz="quarter" idx="13"/>
          </p:nvPr>
        </p:nvSpPr>
        <p:spPr>
          <a:xfrm rot="-5400000">
            <a:off x="-1007936" y="3076608"/>
            <a:ext cx="3456384" cy="144000"/>
          </a:xfrm>
        </p:spPr>
        <p:txBody>
          <a:bodyPr/>
          <a:lstStyle/>
          <a:p>
            <a:r>
              <a:rPr lang="de-CH" dirty="0"/>
              <a:t>© WWF / Simon </a:t>
            </a:r>
            <a:r>
              <a:rPr lang="de-CH" dirty="0" err="1"/>
              <a:t>Rawles</a:t>
            </a:r>
            <a:endParaRPr lang="de-CH" dirty="0"/>
          </a:p>
        </p:txBody>
      </p:sp>
      <p:sp>
        <p:nvSpPr>
          <p:cNvPr id="5" name="Datumsplatzhalter 4"/>
          <p:cNvSpPr>
            <a:spLocks noGrp="1"/>
          </p:cNvSpPr>
          <p:nvPr>
            <p:ph type="dt" sz="half" idx="14"/>
          </p:nvPr>
        </p:nvSpPr>
        <p:spPr>
          <a:xfrm>
            <a:off x="6372226" y="4948238"/>
            <a:ext cx="2268538" cy="158400"/>
          </a:xfrm>
        </p:spPr>
        <p:txBody>
          <a:bodyPr/>
          <a:lstStyle/>
          <a:p>
            <a:r>
              <a:rPr lang="de-CH" dirty="0"/>
              <a:t>April 18, 2018</a:t>
            </a:r>
          </a:p>
        </p:txBody>
      </p:sp>
      <p:sp>
        <p:nvSpPr>
          <p:cNvPr id="4" name="Fußzeilenplatzhalter 3"/>
          <p:cNvSpPr>
            <a:spLocks noGrp="1"/>
          </p:cNvSpPr>
          <p:nvPr>
            <p:ph type="ftr" sz="quarter" idx="15"/>
          </p:nvPr>
        </p:nvSpPr>
        <p:spPr/>
        <p:txBody>
          <a:bodyPr/>
          <a:lstStyle/>
          <a:p>
            <a:r>
              <a:rPr lang="de-CH" dirty="0"/>
              <a:t>Bella Roscher, WWF </a:t>
            </a:r>
            <a:r>
              <a:rPr lang="de-CH" dirty="0" err="1"/>
              <a:t>Switzerland</a:t>
            </a:r>
            <a:r>
              <a:rPr lang="de-CH" dirty="0"/>
              <a:t>, GS «</a:t>
            </a:r>
            <a:r>
              <a:rPr lang="de-CH" dirty="0" err="1"/>
              <a:t>Grow</a:t>
            </a:r>
            <a:r>
              <a:rPr lang="de-CH" dirty="0"/>
              <a:t> </a:t>
            </a:r>
            <a:r>
              <a:rPr lang="de-CH" dirty="0" err="1"/>
              <a:t>to</a:t>
            </a:r>
            <a:r>
              <a:rPr lang="de-CH" dirty="0"/>
              <a:t> Zero» </a:t>
            </a:r>
            <a:r>
              <a:rPr lang="de-CH" dirty="0" err="1"/>
              <a:t>conference</a:t>
            </a:r>
            <a:endParaRPr lang="de-CH" dirty="0"/>
          </a:p>
        </p:txBody>
      </p:sp>
      <p:sp>
        <p:nvSpPr>
          <p:cNvPr id="6" name="Foliennummernplatzhalter 5"/>
          <p:cNvSpPr>
            <a:spLocks noGrp="1"/>
          </p:cNvSpPr>
          <p:nvPr>
            <p:ph type="sldNum" sz="quarter" idx="16"/>
          </p:nvPr>
        </p:nvSpPr>
        <p:spPr/>
        <p:txBody>
          <a:bodyPr/>
          <a:lstStyle/>
          <a:p>
            <a:fld id="{A74D3947-CB7C-4662-935C-3DCC02CA801B}" type="slidenum">
              <a:rPr lang="de-CH" smtClean="0"/>
              <a:pPr/>
              <a:t>1</a:t>
            </a:fld>
            <a:endParaRPr lang="de-CH" dirty="0"/>
          </a:p>
        </p:txBody>
      </p:sp>
    </p:spTree>
    <p:extLst>
      <p:ext uri="{BB962C8B-B14F-4D97-AF65-F5344CB8AC3E}">
        <p14:creationId xmlns:p14="http://schemas.microsoft.com/office/powerpoint/2010/main" val="7477571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BC0336E-7883-43B1-878E-1F7F8CFC6388}"/>
              </a:ext>
            </a:extLst>
          </p:cNvPr>
          <p:cNvSpPr>
            <a:spLocks noGrp="1"/>
          </p:cNvSpPr>
          <p:nvPr>
            <p:ph type="sldNum" sz="quarter" idx="12"/>
          </p:nvPr>
        </p:nvSpPr>
        <p:spPr/>
        <p:txBody>
          <a:bodyPr/>
          <a:lstStyle/>
          <a:p>
            <a:fld id="{A74D3947-CB7C-4662-935C-3DCC02CA801B}" type="slidenum">
              <a:rPr lang="de-CH" noProof="0" smtClean="0"/>
              <a:pPr/>
              <a:t>10</a:t>
            </a:fld>
            <a:endParaRPr lang="de-CH" noProof="0" dirty="0"/>
          </a:p>
        </p:txBody>
      </p:sp>
      <p:pic>
        <p:nvPicPr>
          <p:cNvPr id="7" name="Picture 6">
            <a:extLst>
              <a:ext uri="{FF2B5EF4-FFF2-40B4-BE49-F238E27FC236}">
                <a16:creationId xmlns:a16="http://schemas.microsoft.com/office/drawing/2014/main" id="{948326F2-C774-4C0C-88A3-F5F2069F3C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415" y="-1"/>
            <a:ext cx="6970993" cy="5228245"/>
          </a:xfrm>
          <a:prstGeom prst="rect">
            <a:avLst/>
          </a:prstGeom>
        </p:spPr>
      </p:pic>
      <p:sp>
        <p:nvSpPr>
          <p:cNvPr id="9" name="Textplatzhalter 43">
            <a:extLst>
              <a:ext uri="{FF2B5EF4-FFF2-40B4-BE49-F238E27FC236}">
                <a16:creationId xmlns:a16="http://schemas.microsoft.com/office/drawing/2014/main" id="{BC0F9BCC-7715-4305-9585-09FEC350F4E8}"/>
              </a:ext>
            </a:extLst>
          </p:cNvPr>
          <p:cNvSpPr txBox="1">
            <a:spLocks/>
          </p:cNvSpPr>
          <p:nvPr/>
        </p:nvSpPr>
        <p:spPr>
          <a:xfrm rot="-5400000">
            <a:off x="-821700" y="33433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WWF / Bella Roscher</a:t>
            </a:r>
          </a:p>
        </p:txBody>
      </p:sp>
    </p:spTree>
    <p:extLst>
      <p:ext uri="{BB962C8B-B14F-4D97-AF65-F5344CB8AC3E}">
        <p14:creationId xmlns:p14="http://schemas.microsoft.com/office/powerpoint/2010/main" val="13448725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0422AE-6D87-4783-97BC-CBCD69A541CA}"/>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564CA60C-6B5A-4243-A14B-92D9AB32A60A}"/>
              </a:ext>
            </a:extLst>
          </p:cNvPr>
          <p:cNvSpPr>
            <a:spLocks noGrp="1"/>
          </p:cNvSpPr>
          <p:nvPr>
            <p:ph type="sldNum" sz="quarter" idx="12"/>
          </p:nvPr>
        </p:nvSpPr>
        <p:spPr/>
        <p:txBody>
          <a:bodyPr/>
          <a:lstStyle/>
          <a:p>
            <a:fld id="{A74D3947-CB7C-4662-935C-3DCC02CA801B}" type="slidenum">
              <a:rPr lang="de-CH" noProof="0" smtClean="0"/>
              <a:pPr/>
              <a:t>11</a:t>
            </a:fld>
            <a:endParaRPr lang="de-CH" noProof="0" dirty="0"/>
          </a:p>
        </p:txBody>
      </p:sp>
      <p:pic>
        <p:nvPicPr>
          <p:cNvPr id="7" name="Picture 6">
            <a:extLst>
              <a:ext uri="{FF2B5EF4-FFF2-40B4-BE49-F238E27FC236}">
                <a16:creationId xmlns:a16="http://schemas.microsoft.com/office/drawing/2014/main" id="{987CE276-0BAE-4530-971D-C6F0B0B416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104" y="-20538"/>
            <a:ext cx="8306896" cy="5514578"/>
          </a:xfrm>
          <a:prstGeom prst="rect">
            <a:avLst/>
          </a:prstGeom>
        </p:spPr>
      </p:pic>
      <p:sp>
        <p:nvSpPr>
          <p:cNvPr id="10" name="Textplatzhalter 43">
            <a:extLst>
              <a:ext uri="{FF2B5EF4-FFF2-40B4-BE49-F238E27FC236}">
                <a16:creationId xmlns:a16="http://schemas.microsoft.com/office/drawing/2014/main" id="{BF9F5603-6A13-46ED-A551-681EC4EDE734}"/>
              </a:ext>
            </a:extLst>
          </p:cNvPr>
          <p:cNvSpPr txBox="1">
            <a:spLocks/>
          </p:cNvSpPr>
          <p:nvPr/>
        </p:nvSpPr>
        <p:spPr>
          <a:xfrm rot="-5400000">
            <a:off x="-1209120"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Njoroge</a:t>
            </a:r>
            <a:endParaRPr lang="de-CH" sz="800" b="0" dirty="0">
              <a:solidFill>
                <a:srgbClr val="000000"/>
              </a:solidFill>
            </a:endParaRPr>
          </a:p>
        </p:txBody>
      </p:sp>
      <p:sp>
        <p:nvSpPr>
          <p:cNvPr id="9" name="Textfeld 8">
            <a:extLst>
              <a:ext uri="{FF2B5EF4-FFF2-40B4-BE49-F238E27FC236}">
                <a16:creationId xmlns:a16="http://schemas.microsoft.com/office/drawing/2014/main" id="{E729B51C-8E43-465F-BE35-E2E742A89D6E}"/>
              </a:ext>
            </a:extLst>
          </p:cNvPr>
          <p:cNvSpPr txBox="1"/>
          <p:nvPr/>
        </p:nvSpPr>
        <p:spPr>
          <a:xfrm>
            <a:off x="842374" y="0"/>
            <a:ext cx="2989307" cy="3003798"/>
          </a:xfrm>
          <a:prstGeom prst="rect">
            <a:avLst/>
          </a:prstGeom>
          <a:solidFill>
            <a:srgbClr val="F37043">
              <a:alpha val="50196"/>
            </a:srgbClr>
          </a:solidFill>
        </p:spPr>
        <p:txBody>
          <a:bodyPr wrap="square" lIns="0" tIns="0" rIns="0" bIns="0" rtlCol="0">
            <a:noAutofit/>
          </a:bodyPr>
          <a:lstStyle/>
          <a:p>
            <a:pPr algn="ctr"/>
            <a:r>
              <a:rPr lang="en-US" dirty="0">
                <a:latin typeface="WWF" panose="02000000000000000000" pitchFamily="2" charset="0"/>
              </a:rPr>
              <a:t>Anne </a:t>
            </a:r>
            <a:r>
              <a:rPr lang="en-US" dirty="0" err="1">
                <a:latin typeface="WWF" panose="02000000000000000000" pitchFamily="2" charset="0"/>
              </a:rPr>
              <a:t>Wanyoike</a:t>
            </a:r>
            <a:r>
              <a:rPr lang="en-US" dirty="0">
                <a:latin typeface="WWF" panose="02000000000000000000" pitchFamily="2" charset="0"/>
              </a:rPr>
              <a:t> Treasurer, </a:t>
            </a:r>
            <a:r>
              <a:rPr lang="en-US" dirty="0" err="1">
                <a:latin typeface="WWF" panose="02000000000000000000" pitchFamily="2" charset="0"/>
              </a:rPr>
              <a:t>Aberdare</a:t>
            </a:r>
            <a:r>
              <a:rPr lang="en-US" dirty="0">
                <a:latin typeface="WWF" panose="02000000000000000000" pitchFamily="2" charset="0"/>
              </a:rPr>
              <a:t> Community Forest Association: </a:t>
            </a:r>
          </a:p>
          <a:p>
            <a:pPr algn="ctr"/>
            <a:endParaRPr lang="en-US" dirty="0">
              <a:latin typeface="WWF" panose="02000000000000000000" pitchFamily="2" charset="0"/>
            </a:endParaRPr>
          </a:p>
          <a:p>
            <a:pPr algn="ctr"/>
            <a:r>
              <a:rPr lang="en-US" i="1" dirty="0">
                <a:latin typeface="WWF" panose="02000000000000000000" pitchFamily="2" charset="0"/>
              </a:rPr>
              <a:t>“Our involvement in the project reaffirms our commitment to conserve the </a:t>
            </a:r>
            <a:r>
              <a:rPr lang="en-US" i="1" dirty="0" err="1">
                <a:latin typeface="WWF" panose="02000000000000000000" pitchFamily="2" charset="0"/>
              </a:rPr>
              <a:t>Aberdare</a:t>
            </a:r>
            <a:r>
              <a:rPr lang="en-US" i="1" dirty="0">
                <a:latin typeface="WWF" panose="02000000000000000000" pitchFamily="2" charset="0"/>
              </a:rPr>
              <a:t> Ranges, a critical water catchment, in fact one of the five main water towers in the country.”</a:t>
            </a:r>
            <a:endParaRPr lang="de-CH" i="1" dirty="0">
              <a:latin typeface="WWF" panose="02000000000000000000" pitchFamily="2" charset="0"/>
            </a:endParaRPr>
          </a:p>
        </p:txBody>
      </p:sp>
    </p:spTree>
    <p:extLst>
      <p:ext uri="{BB962C8B-B14F-4D97-AF65-F5344CB8AC3E}">
        <p14:creationId xmlns:p14="http://schemas.microsoft.com/office/powerpoint/2010/main" val="411985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91AF74-F14D-451E-A085-70A1FC147822}"/>
              </a:ext>
            </a:extLst>
          </p:cNvPr>
          <p:cNvSpPr>
            <a:spLocks noGrp="1"/>
          </p:cNvSpPr>
          <p:nvPr>
            <p:ph type="sldNum" sz="quarter" idx="12"/>
          </p:nvPr>
        </p:nvSpPr>
        <p:spPr/>
        <p:txBody>
          <a:bodyPr/>
          <a:lstStyle/>
          <a:p>
            <a:fld id="{A74D3947-CB7C-4662-935C-3DCC02CA801B}" type="slidenum">
              <a:rPr lang="de-CH" noProof="0" smtClean="0"/>
              <a:pPr/>
              <a:t>12</a:t>
            </a:fld>
            <a:endParaRPr lang="de-CH" noProof="0" dirty="0"/>
          </a:p>
        </p:txBody>
      </p:sp>
      <p:pic>
        <p:nvPicPr>
          <p:cNvPr id="7" name="Picture 6">
            <a:extLst>
              <a:ext uri="{FF2B5EF4-FFF2-40B4-BE49-F238E27FC236}">
                <a16:creationId xmlns:a16="http://schemas.microsoft.com/office/drawing/2014/main" id="{EA201176-75B1-41C4-8ABE-D10FE8CED3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0"/>
            <a:ext cx="6858000" cy="5143500"/>
          </a:xfrm>
          <a:prstGeom prst="rect">
            <a:avLst/>
          </a:prstGeom>
        </p:spPr>
      </p:pic>
      <p:sp>
        <p:nvSpPr>
          <p:cNvPr id="9" name="Textplatzhalter 43">
            <a:extLst>
              <a:ext uri="{FF2B5EF4-FFF2-40B4-BE49-F238E27FC236}">
                <a16:creationId xmlns:a16="http://schemas.microsoft.com/office/drawing/2014/main" id="{64D78A64-4A68-4068-A937-28008DB1BAD2}"/>
              </a:ext>
            </a:extLst>
          </p:cNvPr>
          <p:cNvSpPr txBox="1">
            <a:spLocks/>
          </p:cNvSpPr>
          <p:nvPr/>
        </p:nvSpPr>
        <p:spPr>
          <a:xfrm rot="-5400000">
            <a:off x="-972624"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WWF / Bella Roscher</a:t>
            </a:r>
          </a:p>
        </p:txBody>
      </p:sp>
    </p:spTree>
    <p:extLst>
      <p:ext uri="{BB962C8B-B14F-4D97-AF65-F5344CB8AC3E}">
        <p14:creationId xmlns:p14="http://schemas.microsoft.com/office/powerpoint/2010/main" val="35873400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92A7807-5E44-4F83-9413-F3D6508F2894}"/>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970099" y="-26032"/>
            <a:ext cx="7754297" cy="5169531"/>
          </a:xfrm>
        </p:spPr>
      </p:pic>
      <p:sp>
        <p:nvSpPr>
          <p:cNvPr id="6" name="Slide Number Placeholder 5">
            <a:extLst>
              <a:ext uri="{FF2B5EF4-FFF2-40B4-BE49-F238E27FC236}">
                <a16:creationId xmlns:a16="http://schemas.microsoft.com/office/drawing/2014/main" id="{0A04220A-D6FE-48D4-9BEA-89F563B5EB6C}"/>
              </a:ext>
            </a:extLst>
          </p:cNvPr>
          <p:cNvSpPr>
            <a:spLocks noGrp="1"/>
          </p:cNvSpPr>
          <p:nvPr>
            <p:ph type="sldNum" sz="quarter" idx="12"/>
          </p:nvPr>
        </p:nvSpPr>
        <p:spPr/>
        <p:txBody>
          <a:bodyPr/>
          <a:lstStyle/>
          <a:p>
            <a:fld id="{A74D3947-CB7C-4662-935C-3DCC02CA801B}" type="slidenum">
              <a:rPr lang="de-CH" noProof="0" smtClean="0"/>
              <a:pPr/>
              <a:t>13</a:t>
            </a:fld>
            <a:endParaRPr lang="de-CH" noProof="0" dirty="0"/>
          </a:p>
        </p:txBody>
      </p:sp>
      <p:sp>
        <p:nvSpPr>
          <p:cNvPr id="7" name="Textplatzhalter 43">
            <a:extLst>
              <a:ext uri="{FF2B5EF4-FFF2-40B4-BE49-F238E27FC236}">
                <a16:creationId xmlns:a16="http://schemas.microsoft.com/office/drawing/2014/main" id="{46445D11-3BC3-4BA9-9EFA-B8AC84EEDD09}"/>
              </a:ext>
            </a:extLst>
          </p:cNvPr>
          <p:cNvSpPr txBox="1">
            <a:spLocks/>
          </p:cNvSpPr>
          <p:nvPr/>
        </p:nvSpPr>
        <p:spPr>
          <a:xfrm rot="-5400000">
            <a:off x="-1044616"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WWF / Christian Som</a:t>
            </a:r>
          </a:p>
        </p:txBody>
      </p:sp>
    </p:spTree>
    <p:extLst>
      <p:ext uri="{BB962C8B-B14F-4D97-AF65-F5344CB8AC3E}">
        <p14:creationId xmlns:p14="http://schemas.microsoft.com/office/powerpoint/2010/main" val="23764478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9C4144C-3A51-415D-A687-BB555C0862A8}"/>
              </a:ext>
            </a:extLst>
          </p:cNvPr>
          <p:cNvSpPr>
            <a:spLocks noGrp="1"/>
          </p:cNvSpPr>
          <p:nvPr>
            <p:ph type="sldNum" sz="quarter" idx="12"/>
          </p:nvPr>
        </p:nvSpPr>
        <p:spPr/>
        <p:txBody>
          <a:bodyPr/>
          <a:lstStyle/>
          <a:p>
            <a:fld id="{A74D3947-CB7C-4662-935C-3DCC02CA801B}" type="slidenum">
              <a:rPr lang="de-CH" noProof="0" smtClean="0"/>
              <a:pPr/>
              <a:t>14</a:t>
            </a:fld>
            <a:endParaRPr lang="de-CH" noProof="0" dirty="0"/>
          </a:p>
        </p:txBody>
      </p:sp>
      <p:pic>
        <p:nvPicPr>
          <p:cNvPr id="7" name="Picture 6">
            <a:extLst>
              <a:ext uri="{FF2B5EF4-FFF2-40B4-BE49-F238E27FC236}">
                <a16:creationId xmlns:a16="http://schemas.microsoft.com/office/drawing/2014/main" id="{A4098232-1372-41C4-AC27-C7A65D8428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0"/>
            <a:ext cx="6858000" cy="5143500"/>
          </a:xfrm>
          <a:prstGeom prst="rect">
            <a:avLst/>
          </a:prstGeom>
        </p:spPr>
      </p:pic>
      <p:sp>
        <p:nvSpPr>
          <p:cNvPr id="10" name="Textplatzhalter 43">
            <a:extLst>
              <a:ext uri="{FF2B5EF4-FFF2-40B4-BE49-F238E27FC236}">
                <a16:creationId xmlns:a16="http://schemas.microsoft.com/office/drawing/2014/main" id="{5F632DD2-D7F9-4920-8148-D54BAF113541}"/>
              </a:ext>
            </a:extLst>
          </p:cNvPr>
          <p:cNvSpPr txBox="1">
            <a:spLocks/>
          </p:cNvSpPr>
          <p:nvPr/>
        </p:nvSpPr>
        <p:spPr>
          <a:xfrm rot="-5400000">
            <a:off x="-972624"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WWF / Bella Roscher</a:t>
            </a:r>
          </a:p>
        </p:txBody>
      </p:sp>
    </p:spTree>
    <p:extLst>
      <p:ext uri="{BB962C8B-B14F-4D97-AF65-F5344CB8AC3E}">
        <p14:creationId xmlns:p14="http://schemas.microsoft.com/office/powerpoint/2010/main" val="6081068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A34BB1-B69F-4166-9A54-465A20158B24}"/>
              </a:ext>
            </a:extLst>
          </p:cNvPr>
          <p:cNvSpPr>
            <a:spLocks noGrp="1"/>
          </p:cNvSpPr>
          <p:nvPr>
            <p:ph idx="1"/>
          </p:nvPr>
        </p:nvSpPr>
        <p:spPr/>
        <p:txBody>
          <a:bodyPr/>
          <a:lstStyle/>
          <a:p>
            <a:endParaRPr lang="de-CH"/>
          </a:p>
        </p:txBody>
      </p:sp>
      <p:sp>
        <p:nvSpPr>
          <p:cNvPr id="4" name="Date Placeholder 3">
            <a:extLst>
              <a:ext uri="{FF2B5EF4-FFF2-40B4-BE49-F238E27FC236}">
                <a16:creationId xmlns:a16="http://schemas.microsoft.com/office/drawing/2014/main" id="{6A2EEE34-54DE-46DE-B29E-CF25503D3AA6}"/>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4866F281-8C33-4C2B-8CCD-C406D4A31D41}"/>
              </a:ext>
            </a:extLst>
          </p:cNvPr>
          <p:cNvSpPr>
            <a:spLocks noGrp="1"/>
          </p:cNvSpPr>
          <p:nvPr>
            <p:ph type="sldNum" sz="quarter" idx="12"/>
          </p:nvPr>
        </p:nvSpPr>
        <p:spPr/>
        <p:txBody>
          <a:bodyPr/>
          <a:lstStyle/>
          <a:p>
            <a:fld id="{A74D3947-CB7C-4662-935C-3DCC02CA801B}" type="slidenum">
              <a:rPr lang="de-CH" noProof="0" smtClean="0"/>
              <a:pPr/>
              <a:t>15</a:t>
            </a:fld>
            <a:endParaRPr lang="de-CH" noProof="0" dirty="0"/>
          </a:p>
        </p:txBody>
      </p:sp>
      <p:pic>
        <p:nvPicPr>
          <p:cNvPr id="7" name="Picture 6">
            <a:extLst>
              <a:ext uri="{FF2B5EF4-FFF2-40B4-BE49-F238E27FC236}">
                <a16:creationId xmlns:a16="http://schemas.microsoft.com/office/drawing/2014/main" id="{BFF43406-A80A-42CE-8843-D36975C622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399" y="1"/>
            <a:ext cx="7746057" cy="5164038"/>
          </a:xfrm>
          <a:prstGeom prst="rect">
            <a:avLst/>
          </a:prstGeom>
        </p:spPr>
      </p:pic>
      <p:sp>
        <p:nvSpPr>
          <p:cNvPr id="10" name="Textplatzhalter 43">
            <a:extLst>
              <a:ext uri="{FF2B5EF4-FFF2-40B4-BE49-F238E27FC236}">
                <a16:creationId xmlns:a16="http://schemas.microsoft.com/office/drawing/2014/main" id="{DB4F805B-55A5-46A2-A1D2-0A7CC576E7D7}"/>
              </a:ext>
            </a:extLst>
          </p:cNvPr>
          <p:cNvSpPr txBox="1">
            <a:spLocks/>
          </p:cNvSpPr>
          <p:nvPr/>
        </p:nvSpPr>
        <p:spPr>
          <a:xfrm rot="-5400000">
            <a:off x="-1116640"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Njoroge</a:t>
            </a:r>
            <a:endParaRPr lang="de-CH" sz="800" b="0" dirty="0">
              <a:solidFill>
                <a:srgbClr val="000000"/>
              </a:solidFill>
            </a:endParaRPr>
          </a:p>
        </p:txBody>
      </p:sp>
      <p:sp>
        <p:nvSpPr>
          <p:cNvPr id="11" name="Textfeld 10">
            <a:extLst>
              <a:ext uri="{FF2B5EF4-FFF2-40B4-BE49-F238E27FC236}">
                <a16:creationId xmlns:a16="http://schemas.microsoft.com/office/drawing/2014/main" id="{ED3D3045-C695-40AA-961C-0AD80180EB52}"/>
              </a:ext>
            </a:extLst>
          </p:cNvPr>
          <p:cNvSpPr txBox="1"/>
          <p:nvPr/>
        </p:nvSpPr>
        <p:spPr>
          <a:xfrm>
            <a:off x="930399" y="1"/>
            <a:ext cx="2993529" cy="1779661"/>
          </a:xfrm>
          <a:prstGeom prst="rect">
            <a:avLst/>
          </a:prstGeom>
          <a:solidFill>
            <a:srgbClr val="F37043">
              <a:alpha val="50196"/>
            </a:srgbClr>
          </a:solidFill>
        </p:spPr>
        <p:txBody>
          <a:bodyPr wrap="square" lIns="0" tIns="0" rIns="0" bIns="0" rtlCol="0">
            <a:noAutofit/>
          </a:bodyPr>
          <a:lstStyle/>
          <a:p>
            <a:pPr algn="ctr"/>
            <a:r>
              <a:rPr lang="en-US" sz="1600" dirty="0">
                <a:latin typeface="WWF" panose="02000000000000000000" pitchFamily="2" charset="0"/>
              </a:rPr>
              <a:t>John </a:t>
            </a:r>
            <a:r>
              <a:rPr lang="en-US" sz="1600" dirty="0" err="1">
                <a:latin typeface="WWF" panose="02000000000000000000" pitchFamily="2" charset="0"/>
              </a:rPr>
              <a:t>Kihiu</a:t>
            </a:r>
            <a:r>
              <a:rPr lang="en-US" sz="1600" dirty="0">
                <a:latin typeface="WWF" panose="02000000000000000000" pitchFamily="2" charset="0"/>
              </a:rPr>
              <a:t>, Tree Nursery Manager:</a:t>
            </a:r>
          </a:p>
          <a:p>
            <a:pPr algn="ctr"/>
            <a:r>
              <a:rPr lang="en-US" sz="1600" dirty="0">
                <a:latin typeface="WWF" panose="02000000000000000000" pitchFamily="2" charset="0"/>
              </a:rPr>
              <a:t> </a:t>
            </a:r>
          </a:p>
          <a:p>
            <a:pPr algn="ctr"/>
            <a:r>
              <a:rPr lang="en-US" sz="1600" i="1" dirty="0">
                <a:latin typeface="WWF" panose="02000000000000000000" pitchFamily="2" charset="0"/>
              </a:rPr>
              <a:t>“Improved tree cover will help improve biodiversity and communities will benefit from other forest products, such as bee keeping.” </a:t>
            </a:r>
          </a:p>
        </p:txBody>
      </p:sp>
    </p:spTree>
    <p:extLst>
      <p:ext uri="{BB962C8B-B14F-4D97-AF65-F5344CB8AC3E}">
        <p14:creationId xmlns:p14="http://schemas.microsoft.com/office/powerpoint/2010/main" val="7248538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E2E44E-A5BD-48E7-90AD-DB55112937F7}"/>
              </a:ext>
            </a:extLst>
          </p:cNvPr>
          <p:cNvSpPr>
            <a:spLocks noGrp="1"/>
          </p:cNvSpPr>
          <p:nvPr>
            <p:ph idx="1"/>
          </p:nvPr>
        </p:nvSpPr>
        <p:spPr/>
        <p:txBody>
          <a:bodyPr/>
          <a:lstStyle/>
          <a:p>
            <a:endParaRPr lang="de-CH"/>
          </a:p>
        </p:txBody>
      </p:sp>
      <p:sp>
        <p:nvSpPr>
          <p:cNvPr id="3" name="Title 2">
            <a:extLst>
              <a:ext uri="{FF2B5EF4-FFF2-40B4-BE49-F238E27FC236}">
                <a16:creationId xmlns:a16="http://schemas.microsoft.com/office/drawing/2014/main" id="{497CFD00-4EA3-4338-B342-40B065E90C8E}"/>
              </a:ext>
            </a:extLst>
          </p:cNvPr>
          <p:cNvSpPr>
            <a:spLocks noGrp="1"/>
          </p:cNvSpPr>
          <p:nvPr>
            <p:ph type="title"/>
          </p:nvPr>
        </p:nvSpPr>
        <p:spPr/>
        <p:txBody>
          <a:bodyPr/>
          <a:lstStyle/>
          <a:p>
            <a:endParaRPr lang="de-CH"/>
          </a:p>
        </p:txBody>
      </p:sp>
      <p:sp>
        <p:nvSpPr>
          <p:cNvPr id="4" name="Date Placeholder 3">
            <a:extLst>
              <a:ext uri="{FF2B5EF4-FFF2-40B4-BE49-F238E27FC236}">
                <a16:creationId xmlns:a16="http://schemas.microsoft.com/office/drawing/2014/main" id="{7DCCA266-F597-4E4D-BEC9-81AEB723F924}"/>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3AB2FDCF-A1F9-49E4-83FF-B50FFA9AAC6D}"/>
              </a:ext>
            </a:extLst>
          </p:cNvPr>
          <p:cNvSpPr>
            <a:spLocks noGrp="1"/>
          </p:cNvSpPr>
          <p:nvPr>
            <p:ph type="sldNum" sz="quarter" idx="12"/>
          </p:nvPr>
        </p:nvSpPr>
        <p:spPr/>
        <p:txBody>
          <a:bodyPr/>
          <a:lstStyle/>
          <a:p>
            <a:fld id="{A74D3947-CB7C-4662-935C-3DCC02CA801B}" type="slidenum">
              <a:rPr lang="de-CH" noProof="0" smtClean="0"/>
              <a:pPr/>
              <a:t>16</a:t>
            </a:fld>
            <a:endParaRPr lang="de-CH" noProof="0" dirty="0"/>
          </a:p>
        </p:txBody>
      </p:sp>
      <p:pic>
        <p:nvPicPr>
          <p:cNvPr id="7" name="Picture 6">
            <a:extLst>
              <a:ext uri="{FF2B5EF4-FFF2-40B4-BE49-F238E27FC236}">
                <a16:creationId xmlns:a16="http://schemas.microsoft.com/office/drawing/2014/main" id="{1DB477D5-21F2-46B5-8138-C7E37AF00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0480" y="0"/>
            <a:ext cx="7715976" cy="5143500"/>
          </a:xfrm>
          <a:prstGeom prst="rect">
            <a:avLst/>
          </a:prstGeom>
        </p:spPr>
      </p:pic>
      <p:sp>
        <p:nvSpPr>
          <p:cNvPr id="9" name="Textplatzhalter 43">
            <a:extLst>
              <a:ext uri="{FF2B5EF4-FFF2-40B4-BE49-F238E27FC236}">
                <a16:creationId xmlns:a16="http://schemas.microsoft.com/office/drawing/2014/main" id="{AED7393E-0776-4006-A22E-C506963B980A}"/>
              </a:ext>
            </a:extLst>
          </p:cNvPr>
          <p:cNvSpPr txBox="1">
            <a:spLocks/>
          </p:cNvSpPr>
          <p:nvPr/>
        </p:nvSpPr>
        <p:spPr>
          <a:xfrm rot="-5400000">
            <a:off x="-1044616"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Njuguna</a:t>
            </a:r>
            <a:r>
              <a:rPr lang="de-CH" sz="800" b="0" dirty="0">
                <a:solidFill>
                  <a:srgbClr val="000000"/>
                </a:solidFill>
              </a:rPr>
              <a:t> </a:t>
            </a:r>
            <a:r>
              <a:rPr lang="de-CH" sz="800" b="0" dirty="0" err="1">
                <a:solidFill>
                  <a:srgbClr val="000000"/>
                </a:solidFill>
              </a:rPr>
              <a:t>Njeri</a:t>
            </a:r>
            <a:endParaRPr lang="de-CH" sz="800" b="0" dirty="0">
              <a:solidFill>
                <a:srgbClr val="000000"/>
              </a:solidFill>
            </a:endParaRPr>
          </a:p>
        </p:txBody>
      </p:sp>
    </p:spTree>
    <p:extLst>
      <p:ext uri="{BB962C8B-B14F-4D97-AF65-F5344CB8AC3E}">
        <p14:creationId xmlns:p14="http://schemas.microsoft.com/office/powerpoint/2010/main" val="336473383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AA5AF5-51D5-4F5B-944C-02EA3D0A77DC}"/>
              </a:ext>
            </a:extLst>
          </p:cNvPr>
          <p:cNvSpPr>
            <a:spLocks noGrp="1"/>
          </p:cNvSpPr>
          <p:nvPr>
            <p:ph idx="1"/>
          </p:nvPr>
        </p:nvSpPr>
        <p:spPr/>
        <p:txBody>
          <a:bodyPr/>
          <a:lstStyle/>
          <a:p>
            <a:endParaRPr lang="de-CH"/>
          </a:p>
        </p:txBody>
      </p:sp>
      <p:sp>
        <p:nvSpPr>
          <p:cNvPr id="4" name="Date Placeholder 3">
            <a:extLst>
              <a:ext uri="{FF2B5EF4-FFF2-40B4-BE49-F238E27FC236}">
                <a16:creationId xmlns:a16="http://schemas.microsoft.com/office/drawing/2014/main" id="{2B72D3AD-4726-4514-8C23-F7B88DEE67B0}"/>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5D3F95B4-C607-4DDF-86A7-2011B0E5E07E}"/>
              </a:ext>
            </a:extLst>
          </p:cNvPr>
          <p:cNvSpPr>
            <a:spLocks noGrp="1"/>
          </p:cNvSpPr>
          <p:nvPr>
            <p:ph type="sldNum" sz="quarter" idx="12"/>
          </p:nvPr>
        </p:nvSpPr>
        <p:spPr/>
        <p:txBody>
          <a:bodyPr/>
          <a:lstStyle/>
          <a:p>
            <a:fld id="{A74D3947-CB7C-4662-935C-3DCC02CA801B}" type="slidenum">
              <a:rPr lang="de-CH" noProof="0" smtClean="0"/>
              <a:pPr/>
              <a:t>17</a:t>
            </a:fld>
            <a:endParaRPr lang="de-CH" noProof="0" dirty="0"/>
          </a:p>
        </p:txBody>
      </p:sp>
      <p:pic>
        <p:nvPicPr>
          <p:cNvPr id="7" name="Picture 6">
            <a:extLst>
              <a:ext uri="{FF2B5EF4-FFF2-40B4-BE49-F238E27FC236}">
                <a16:creationId xmlns:a16="http://schemas.microsoft.com/office/drawing/2014/main" id="{54458768-14D9-4D5E-A959-F4EFBBC8FE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608" y="0"/>
            <a:ext cx="7715250" cy="5143500"/>
          </a:xfrm>
          <a:prstGeom prst="rect">
            <a:avLst/>
          </a:prstGeom>
        </p:spPr>
      </p:pic>
      <p:sp>
        <p:nvSpPr>
          <p:cNvPr id="9" name="Textplatzhalter 43">
            <a:extLst>
              <a:ext uri="{FF2B5EF4-FFF2-40B4-BE49-F238E27FC236}">
                <a16:creationId xmlns:a16="http://schemas.microsoft.com/office/drawing/2014/main" id="{176EC739-C4FF-4ED9-A6F0-7E151C44C5D2}"/>
              </a:ext>
            </a:extLst>
          </p:cNvPr>
          <p:cNvSpPr txBox="1">
            <a:spLocks/>
          </p:cNvSpPr>
          <p:nvPr/>
        </p:nvSpPr>
        <p:spPr>
          <a:xfrm rot="-5400000">
            <a:off x="-972608"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Njoroge</a:t>
            </a:r>
            <a:endParaRPr lang="de-CH" sz="800" b="0" dirty="0">
              <a:solidFill>
                <a:srgbClr val="000000"/>
              </a:solidFill>
            </a:endParaRPr>
          </a:p>
        </p:txBody>
      </p:sp>
    </p:spTree>
    <p:extLst>
      <p:ext uri="{BB962C8B-B14F-4D97-AF65-F5344CB8AC3E}">
        <p14:creationId xmlns:p14="http://schemas.microsoft.com/office/powerpoint/2010/main" val="28897916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4D203A-CA3E-4D25-98E5-C6E51F80CE52}"/>
              </a:ext>
            </a:extLst>
          </p:cNvPr>
          <p:cNvSpPr>
            <a:spLocks noGrp="1"/>
          </p:cNvSpPr>
          <p:nvPr>
            <p:ph type="sldNum" sz="quarter" idx="12"/>
          </p:nvPr>
        </p:nvSpPr>
        <p:spPr/>
        <p:txBody>
          <a:bodyPr/>
          <a:lstStyle/>
          <a:p>
            <a:fld id="{A74D3947-CB7C-4662-935C-3DCC02CA801B}" type="slidenum">
              <a:rPr lang="de-CH" noProof="0" smtClean="0"/>
              <a:pPr/>
              <a:t>18</a:t>
            </a:fld>
            <a:endParaRPr lang="de-CH" noProof="0" dirty="0"/>
          </a:p>
        </p:txBody>
      </p:sp>
      <p:pic>
        <p:nvPicPr>
          <p:cNvPr id="7" name="Picture 6">
            <a:extLst>
              <a:ext uri="{FF2B5EF4-FFF2-40B4-BE49-F238E27FC236}">
                <a16:creationId xmlns:a16="http://schemas.microsoft.com/office/drawing/2014/main" id="{AE02BCE9-AC8C-4A5E-83B5-8A6E214296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083" y="0"/>
            <a:ext cx="7277834" cy="5143500"/>
          </a:xfrm>
          <a:prstGeom prst="rect">
            <a:avLst/>
          </a:prstGeom>
        </p:spPr>
      </p:pic>
      <p:sp>
        <p:nvSpPr>
          <p:cNvPr id="9" name="Textplatzhalter 43">
            <a:extLst>
              <a:ext uri="{FF2B5EF4-FFF2-40B4-BE49-F238E27FC236}">
                <a16:creationId xmlns:a16="http://schemas.microsoft.com/office/drawing/2014/main" id="{4C8770A0-08C5-4790-A1B1-D183DA1E8F81}"/>
              </a:ext>
            </a:extLst>
          </p:cNvPr>
          <p:cNvSpPr txBox="1">
            <a:spLocks/>
          </p:cNvSpPr>
          <p:nvPr/>
        </p:nvSpPr>
        <p:spPr>
          <a:xfrm rot="16200000">
            <a:off x="-1116639"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latin typeface="+mn-lt"/>
              </a:rPr>
              <a:t>© WWF </a:t>
            </a:r>
            <a:r>
              <a:rPr lang="de-CH" sz="800" b="0" dirty="0" err="1">
                <a:solidFill>
                  <a:srgbClr val="000000"/>
                </a:solidFill>
                <a:latin typeface="+mn-lt"/>
              </a:rPr>
              <a:t>Kenya</a:t>
            </a:r>
            <a:endParaRPr lang="de-CH" sz="800" b="0" dirty="0">
              <a:solidFill>
                <a:srgbClr val="000000"/>
              </a:solidFill>
              <a:latin typeface="+mn-lt"/>
            </a:endParaRPr>
          </a:p>
        </p:txBody>
      </p:sp>
    </p:spTree>
    <p:extLst>
      <p:ext uri="{BB962C8B-B14F-4D97-AF65-F5344CB8AC3E}">
        <p14:creationId xmlns:p14="http://schemas.microsoft.com/office/powerpoint/2010/main" val="2973619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616F0B-4BFC-4094-BEA9-D6B57927D081}"/>
              </a:ext>
            </a:extLst>
          </p:cNvPr>
          <p:cNvSpPr>
            <a:spLocks noGrp="1"/>
          </p:cNvSpPr>
          <p:nvPr>
            <p:ph idx="1"/>
          </p:nvPr>
        </p:nvSpPr>
        <p:spPr/>
        <p:txBody>
          <a:bodyPr/>
          <a:lstStyle/>
          <a:p>
            <a:endParaRPr lang="de-CH"/>
          </a:p>
        </p:txBody>
      </p:sp>
      <p:sp>
        <p:nvSpPr>
          <p:cNvPr id="4" name="Date Placeholder 3">
            <a:extLst>
              <a:ext uri="{FF2B5EF4-FFF2-40B4-BE49-F238E27FC236}">
                <a16:creationId xmlns:a16="http://schemas.microsoft.com/office/drawing/2014/main" id="{E74B9B85-2363-49F3-A4CA-AE099873D73B}"/>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DB051A9D-6E67-435C-910E-B94FDCD3CF7C}"/>
              </a:ext>
            </a:extLst>
          </p:cNvPr>
          <p:cNvSpPr>
            <a:spLocks noGrp="1"/>
          </p:cNvSpPr>
          <p:nvPr>
            <p:ph type="sldNum" sz="quarter" idx="12"/>
          </p:nvPr>
        </p:nvSpPr>
        <p:spPr/>
        <p:txBody>
          <a:bodyPr/>
          <a:lstStyle/>
          <a:p>
            <a:fld id="{A74D3947-CB7C-4662-935C-3DCC02CA801B}" type="slidenum">
              <a:rPr lang="de-CH" noProof="0" smtClean="0"/>
              <a:pPr/>
              <a:t>19</a:t>
            </a:fld>
            <a:endParaRPr lang="de-CH" noProof="0" dirty="0"/>
          </a:p>
        </p:txBody>
      </p:sp>
      <p:pic>
        <p:nvPicPr>
          <p:cNvPr id="7" name="Picture 6">
            <a:extLst>
              <a:ext uri="{FF2B5EF4-FFF2-40B4-BE49-F238E27FC236}">
                <a16:creationId xmlns:a16="http://schemas.microsoft.com/office/drawing/2014/main" id="{9DB7BA81-3063-4203-94E9-FDB380014D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7306" y="288032"/>
            <a:ext cx="7713799" cy="5143500"/>
          </a:xfrm>
          <a:prstGeom prst="rect">
            <a:avLst/>
          </a:prstGeom>
        </p:spPr>
      </p:pic>
      <p:sp>
        <p:nvSpPr>
          <p:cNvPr id="9" name="Textplatzhalter 43">
            <a:extLst>
              <a:ext uri="{FF2B5EF4-FFF2-40B4-BE49-F238E27FC236}">
                <a16:creationId xmlns:a16="http://schemas.microsoft.com/office/drawing/2014/main" id="{897E12C3-589D-49A1-8C8A-26810F2E98EF}"/>
              </a:ext>
            </a:extLst>
          </p:cNvPr>
          <p:cNvSpPr txBox="1">
            <a:spLocks/>
          </p:cNvSpPr>
          <p:nvPr/>
        </p:nvSpPr>
        <p:spPr>
          <a:xfrm rot="-5400000">
            <a:off x="-1044616"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Njuguna</a:t>
            </a:r>
            <a:r>
              <a:rPr lang="de-CH" sz="800" b="0" dirty="0">
                <a:solidFill>
                  <a:srgbClr val="000000"/>
                </a:solidFill>
              </a:rPr>
              <a:t> </a:t>
            </a:r>
            <a:r>
              <a:rPr lang="de-CH" sz="800" b="0" dirty="0" err="1">
                <a:solidFill>
                  <a:srgbClr val="000000"/>
                </a:solidFill>
              </a:rPr>
              <a:t>Njeri</a:t>
            </a:r>
            <a:endParaRPr lang="de-CH" sz="800" b="0" dirty="0">
              <a:solidFill>
                <a:srgbClr val="000000"/>
              </a:solidFill>
            </a:endParaRPr>
          </a:p>
        </p:txBody>
      </p:sp>
      <p:sp>
        <p:nvSpPr>
          <p:cNvPr id="8" name="Textfeld 10">
            <a:extLst>
              <a:ext uri="{FF2B5EF4-FFF2-40B4-BE49-F238E27FC236}">
                <a16:creationId xmlns:a16="http://schemas.microsoft.com/office/drawing/2014/main" id="{71FE66F9-7C45-4A13-9590-EF8B6124E0CB}"/>
              </a:ext>
            </a:extLst>
          </p:cNvPr>
          <p:cNvSpPr txBox="1"/>
          <p:nvPr/>
        </p:nvSpPr>
        <p:spPr>
          <a:xfrm>
            <a:off x="5508105" y="2859782"/>
            <a:ext cx="3163000" cy="2297981"/>
          </a:xfrm>
          <a:prstGeom prst="rect">
            <a:avLst/>
          </a:prstGeom>
          <a:solidFill>
            <a:srgbClr val="F37043">
              <a:alpha val="50196"/>
            </a:srgbClr>
          </a:solidFill>
        </p:spPr>
        <p:txBody>
          <a:bodyPr wrap="square" lIns="0" tIns="0" rIns="0" bIns="0" rtlCol="0">
            <a:noAutofit/>
          </a:bodyPr>
          <a:lstStyle/>
          <a:p>
            <a:pPr algn="ctr"/>
            <a:r>
              <a:rPr lang="en-US" sz="1600" dirty="0">
                <a:latin typeface="WWF" panose="02000000000000000000" pitchFamily="2" charset="0"/>
              </a:rPr>
              <a:t>William Garrett, Project Manager, South Pole:</a:t>
            </a:r>
          </a:p>
          <a:p>
            <a:pPr algn="ctr"/>
            <a:r>
              <a:rPr lang="en-US" sz="1600" dirty="0">
                <a:latin typeface="WWF" panose="02000000000000000000" pitchFamily="2" charset="0"/>
              </a:rPr>
              <a:t> </a:t>
            </a:r>
          </a:p>
          <a:p>
            <a:pPr algn="ctr"/>
            <a:r>
              <a:rPr lang="en-US" sz="1600" i="1" dirty="0">
                <a:latin typeface="WWF" panose="02000000000000000000" pitchFamily="2" charset="0"/>
              </a:rPr>
              <a:t>“Insetting combines offsetting with  effective management of social and environmental resources in supply chains. It’s an innovate form of corporate climate action, sending a strong signal to all stakeholders.” </a:t>
            </a:r>
          </a:p>
        </p:txBody>
      </p:sp>
    </p:spTree>
    <p:extLst>
      <p:ext uri="{BB962C8B-B14F-4D97-AF65-F5344CB8AC3E}">
        <p14:creationId xmlns:p14="http://schemas.microsoft.com/office/powerpoint/2010/main" val="29468266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3E6E36-E1F7-4CF2-B334-B1170343ED1C}"/>
              </a:ext>
            </a:extLst>
          </p:cNvPr>
          <p:cNvSpPr>
            <a:spLocks noGrp="1"/>
          </p:cNvSpPr>
          <p:nvPr>
            <p:ph idx="1"/>
          </p:nvPr>
        </p:nvSpPr>
        <p:spPr/>
        <p:txBody>
          <a:bodyPr/>
          <a:lstStyle/>
          <a:p>
            <a:endParaRPr lang="de-CH"/>
          </a:p>
        </p:txBody>
      </p:sp>
      <p:sp>
        <p:nvSpPr>
          <p:cNvPr id="3" name="Title 2">
            <a:extLst>
              <a:ext uri="{FF2B5EF4-FFF2-40B4-BE49-F238E27FC236}">
                <a16:creationId xmlns:a16="http://schemas.microsoft.com/office/drawing/2014/main" id="{833D20E6-2F30-47F4-BFAE-9657BB3CECA7}"/>
              </a:ext>
            </a:extLst>
          </p:cNvPr>
          <p:cNvSpPr>
            <a:spLocks noGrp="1"/>
          </p:cNvSpPr>
          <p:nvPr>
            <p:ph type="title"/>
          </p:nvPr>
        </p:nvSpPr>
        <p:spPr/>
        <p:txBody>
          <a:bodyPr/>
          <a:lstStyle/>
          <a:p>
            <a:endParaRPr lang="de-CH"/>
          </a:p>
        </p:txBody>
      </p:sp>
      <p:sp>
        <p:nvSpPr>
          <p:cNvPr id="6" name="Slide Number Placeholder 5">
            <a:extLst>
              <a:ext uri="{FF2B5EF4-FFF2-40B4-BE49-F238E27FC236}">
                <a16:creationId xmlns:a16="http://schemas.microsoft.com/office/drawing/2014/main" id="{72F2642D-DBC7-4BF1-B5C6-9ACBE0ED7BB7}"/>
              </a:ext>
            </a:extLst>
          </p:cNvPr>
          <p:cNvSpPr>
            <a:spLocks noGrp="1"/>
          </p:cNvSpPr>
          <p:nvPr>
            <p:ph type="sldNum" sz="quarter" idx="12"/>
          </p:nvPr>
        </p:nvSpPr>
        <p:spPr/>
        <p:txBody>
          <a:bodyPr/>
          <a:lstStyle/>
          <a:p>
            <a:fld id="{A74D3947-CB7C-4662-935C-3DCC02CA801B}" type="slidenum">
              <a:rPr lang="de-CH" noProof="0" smtClean="0"/>
              <a:pPr/>
              <a:t>2</a:t>
            </a:fld>
            <a:endParaRPr lang="de-CH" noProof="0" dirty="0"/>
          </a:p>
        </p:txBody>
      </p:sp>
      <p:pic>
        <p:nvPicPr>
          <p:cNvPr id="7" name="Picture 6">
            <a:extLst>
              <a:ext uri="{FF2B5EF4-FFF2-40B4-BE49-F238E27FC236}">
                <a16:creationId xmlns:a16="http://schemas.microsoft.com/office/drawing/2014/main" id="{65930444-0794-4E98-A08A-BB0FD3EEA725}"/>
              </a:ext>
            </a:extLst>
          </p:cNvPr>
          <p:cNvPicPr>
            <a:picLocks noGrp="1"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9" y="-20538"/>
            <a:ext cx="8856984" cy="516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platzhalter 43">
            <a:extLst>
              <a:ext uri="{FF2B5EF4-FFF2-40B4-BE49-F238E27FC236}">
                <a16:creationId xmlns:a16="http://schemas.microsoft.com/office/drawing/2014/main" id="{708EB34A-6C0A-4B3E-AE13-DED4518BE622}"/>
              </a:ext>
            </a:extLst>
          </p:cNvPr>
          <p:cNvSpPr txBox="1">
            <a:spLocks/>
          </p:cNvSpPr>
          <p:nvPr/>
        </p:nvSpPr>
        <p:spPr>
          <a:xfrm rot="16200000">
            <a:off x="-972623"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latin typeface="+mn-lt"/>
              </a:rPr>
              <a:t>© WWF </a:t>
            </a:r>
            <a:r>
              <a:rPr lang="de-CH" sz="800" b="0" dirty="0" err="1">
                <a:solidFill>
                  <a:srgbClr val="000000"/>
                </a:solidFill>
                <a:latin typeface="+mn-lt"/>
              </a:rPr>
              <a:t>Kenya</a:t>
            </a:r>
            <a:endParaRPr lang="de-CH" sz="800" b="0" dirty="0">
              <a:solidFill>
                <a:srgbClr val="000000"/>
              </a:solidFill>
              <a:latin typeface="+mn-lt"/>
            </a:endParaRPr>
          </a:p>
        </p:txBody>
      </p:sp>
    </p:spTree>
    <p:extLst>
      <p:ext uri="{BB962C8B-B14F-4D97-AF65-F5344CB8AC3E}">
        <p14:creationId xmlns:p14="http://schemas.microsoft.com/office/powerpoint/2010/main" val="21283848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810095A-D8F9-43CD-BBCA-2257066BB375}"/>
              </a:ext>
            </a:extLst>
          </p:cNvPr>
          <p:cNvSpPr>
            <a:spLocks noGrp="1"/>
          </p:cNvSpPr>
          <p:nvPr>
            <p:ph idx="1"/>
          </p:nvPr>
        </p:nvSpPr>
        <p:spPr/>
        <p:txBody>
          <a:bodyPr/>
          <a:lstStyle/>
          <a:p>
            <a:endParaRPr lang="de-CH"/>
          </a:p>
        </p:txBody>
      </p:sp>
      <p:sp>
        <p:nvSpPr>
          <p:cNvPr id="4" name="Date Placeholder 3">
            <a:extLst>
              <a:ext uri="{FF2B5EF4-FFF2-40B4-BE49-F238E27FC236}">
                <a16:creationId xmlns:a16="http://schemas.microsoft.com/office/drawing/2014/main" id="{46E84C62-53F6-44CD-8BA0-7941A8A52E4A}"/>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908F042C-A1F8-4FCB-ABE2-AB688730BE61}"/>
              </a:ext>
            </a:extLst>
          </p:cNvPr>
          <p:cNvSpPr>
            <a:spLocks noGrp="1"/>
          </p:cNvSpPr>
          <p:nvPr>
            <p:ph type="sldNum" sz="quarter" idx="12"/>
          </p:nvPr>
        </p:nvSpPr>
        <p:spPr/>
        <p:txBody>
          <a:bodyPr/>
          <a:lstStyle/>
          <a:p>
            <a:fld id="{A74D3947-CB7C-4662-935C-3DCC02CA801B}" type="slidenum">
              <a:rPr lang="de-CH" noProof="0" smtClean="0"/>
              <a:pPr/>
              <a:t>20</a:t>
            </a:fld>
            <a:endParaRPr lang="de-CH" noProof="0" dirty="0"/>
          </a:p>
        </p:txBody>
      </p:sp>
      <p:pic>
        <p:nvPicPr>
          <p:cNvPr id="7" name="Picture 6">
            <a:extLst>
              <a:ext uri="{FF2B5EF4-FFF2-40B4-BE49-F238E27FC236}">
                <a16:creationId xmlns:a16="http://schemas.microsoft.com/office/drawing/2014/main" id="{01D270C3-FC0C-425E-A94E-EB742C7715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932" y="0"/>
            <a:ext cx="7714524" cy="5143500"/>
          </a:xfrm>
          <a:prstGeom prst="rect">
            <a:avLst/>
          </a:prstGeom>
        </p:spPr>
      </p:pic>
      <p:sp>
        <p:nvSpPr>
          <p:cNvPr id="9" name="Textplatzhalter 43">
            <a:extLst>
              <a:ext uri="{FF2B5EF4-FFF2-40B4-BE49-F238E27FC236}">
                <a16:creationId xmlns:a16="http://schemas.microsoft.com/office/drawing/2014/main" id="{983A849A-0DFE-4145-AE10-E69E466907EC}"/>
              </a:ext>
            </a:extLst>
          </p:cNvPr>
          <p:cNvSpPr txBox="1">
            <a:spLocks/>
          </p:cNvSpPr>
          <p:nvPr/>
        </p:nvSpPr>
        <p:spPr>
          <a:xfrm rot="-5400000">
            <a:off x="-1044616"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John </a:t>
            </a:r>
            <a:r>
              <a:rPr lang="de-CH" sz="800" b="0" dirty="0" err="1">
                <a:solidFill>
                  <a:srgbClr val="000000"/>
                </a:solidFill>
              </a:rPr>
              <a:t>Njuguna</a:t>
            </a:r>
            <a:r>
              <a:rPr lang="de-CH" sz="800" b="0" dirty="0">
                <a:solidFill>
                  <a:srgbClr val="000000"/>
                </a:solidFill>
              </a:rPr>
              <a:t> </a:t>
            </a:r>
            <a:r>
              <a:rPr lang="de-CH" sz="800" b="0" dirty="0" err="1">
                <a:solidFill>
                  <a:srgbClr val="000000"/>
                </a:solidFill>
              </a:rPr>
              <a:t>Njeri</a:t>
            </a:r>
            <a:endParaRPr lang="de-CH" sz="800" b="0" dirty="0">
              <a:solidFill>
                <a:srgbClr val="000000"/>
              </a:solidFill>
            </a:endParaRPr>
          </a:p>
        </p:txBody>
      </p:sp>
    </p:spTree>
    <p:extLst>
      <p:ext uri="{BB962C8B-B14F-4D97-AF65-F5344CB8AC3E}">
        <p14:creationId xmlns:p14="http://schemas.microsoft.com/office/powerpoint/2010/main" val="25573175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A3B1F7-F47D-4536-BD40-BC1E88A2862A}"/>
              </a:ext>
            </a:extLst>
          </p:cNvPr>
          <p:cNvSpPr>
            <a:spLocks noGrp="1"/>
          </p:cNvSpPr>
          <p:nvPr>
            <p:ph idx="1"/>
          </p:nvPr>
        </p:nvSpPr>
        <p:spPr/>
        <p:txBody>
          <a:bodyPr/>
          <a:lstStyle/>
          <a:p>
            <a:endParaRPr lang="de-CH"/>
          </a:p>
        </p:txBody>
      </p:sp>
      <p:sp>
        <p:nvSpPr>
          <p:cNvPr id="4" name="Date Placeholder 3">
            <a:extLst>
              <a:ext uri="{FF2B5EF4-FFF2-40B4-BE49-F238E27FC236}">
                <a16:creationId xmlns:a16="http://schemas.microsoft.com/office/drawing/2014/main" id="{570DDFC2-7EEA-4386-86A0-64334BA469E3}"/>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6A46A9EF-FD59-4B7F-9A29-54AB6C021270}"/>
              </a:ext>
            </a:extLst>
          </p:cNvPr>
          <p:cNvSpPr>
            <a:spLocks noGrp="1"/>
          </p:cNvSpPr>
          <p:nvPr>
            <p:ph type="sldNum" sz="quarter" idx="12"/>
          </p:nvPr>
        </p:nvSpPr>
        <p:spPr/>
        <p:txBody>
          <a:bodyPr/>
          <a:lstStyle/>
          <a:p>
            <a:fld id="{A74D3947-CB7C-4662-935C-3DCC02CA801B}" type="slidenum">
              <a:rPr lang="de-CH" noProof="0" smtClean="0"/>
              <a:pPr/>
              <a:t>21</a:t>
            </a:fld>
            <a:endParaRPr lang="de-CH" noProof="0" dirty="0"/>
          </a:p>
        </p:txBody>
      </p:sp>
      <p:pic>
        <p:nvPicPr>
          <p:cNvPr id="7" name="Picture 6">
            <a:extLst>
              <a:ext uri="{FF2B5EF4-FFF2-40B4-BE49-F238E27FC236}">
                <a16:creationId xmlns:a16="http://schemas.microsoft.com/office/drawing/2014/main" id="{2EB56C2B-93A7-47CE-93DD-2E132E31299D}"/>
              </a:ext>
            </a:extLst>
          </p:cNvPr>
          <p:cNvPicPr>
            <a:picLocks noChangeAspect="1"/>
          </p:cNvPicPr>
          <p:nvPr/>
        </p:nvPicPr>
        <p:blipFill>
          <a:blip r:embed="rId3"/>
          <a:stretch>
            <a:fillRect/>
          </a:stretch>
        </p:blipFill>
        <p:spPr>
          <a:xfrm>
            <a:off x="965062" y="0"/>
            <a:ext cx="7711394" cy="5143500"/>
          </a:xfrm>
          <a:prstGeom prst="rect">
            <a:avLst/>
          </a:prstGeom>
        </p:spPr>
      </p:pic>
      <p:sp>
        <p:nvSpPr>
          <p:cNvPr id="9" name="Textplatzhalter 43">
            <a:extLst>
              <a:ext uri="{FF2B5EF4-FFF2-40B4-BE49-F238E27FC236}">
                <a16:creationId xmlns:a16="http://schemas.microsoft.com/office/drawing/2014/main" id="{BEA93470-4465-4EAA-99C2-89A9F1947F0A}"/>
              </a:ext>
            </a:extLst>
          </p:cNvPr>
          <p:cNvSpPr txBox="1">
            <a:spLocks/>
          </p:cNvSpPr>
          <p:nvPr/>
        </p:nvSpPr>
        <p:spPr>
          <a:xfrm rot="16200000">
            <a:off x="-1044616"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latin typeface="+mn-lt"/>
              </a:rPr>
              <a:t>© WWF-US / James Morgan</a:t>
            </a:r>
          </a:p>
        </p:txBody>
      </p:sp>
    </p:spTree>
    <p:extLst>
      <p:ext uri="{BB962C8B-B14F-4D97-AF65-F5344CB8AC3E}">
        <p14:creationId xmlns:p14="http://schemas.microsoft.com/office/powerpoint/2010/main" val="11866699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D9EB7B-8508-4B0E-B8F6-C3CE8F61172C}"/>
              </a:ext>
            </a:extLst>
          </p:cNvPr>
          <p:cNvSpPr>
            <a:spLocks noGrp="1"/>
          </p:cNvSpPr>
          <p:nvPr>
            <p:ph idx="1"/>
          </p:nvPr>
        </p:nvSpPr>
        <p:spPr>
          <a:xfrm>
            <a:off x="1079500" y="915566"/>
            <a:ext cx="7813675" cy="3744416"/>
          </a:xfrm>
        </p:spPr>
        <p:txBody>
          <a:bodyPr/>
          <a:lstStyle/>
          <a:p>
            <a:pPr marL="342900" indent="-342900">
              <a:buFont typeface="Arial" panose="020B0604020202020204" pitchFamily="34" charset="0"/>
              <a:buChar char="•"/>
            </a:pPr>
            <a:r>
              <a:rPr lang="en-US" sz="1800" b="0" dirty="0">
                <a:solidFill>
                  <a:schemeClr val="tx1"/>
                </a:solidFill>
                <a:latin typeface="WWF" panose="02000000000000000000" pitchFamily="2" charset="0"/>
              </a:rPr>
              <a:t>The Lake Naivasha basin is very diverse regarding growing conditions, social structures, land use        Obtain information from all parts of the basin and develop a wide range of tree planting systems to cover the diverse conditions</a:t>
            </a:r>
          </a:p>
          <a:p>
            <a:pPr marL="342900" indent="-342900">
              <a:buFont typeface="Arial" panose="020B0604020202020204" pitchFamily="34" charset="0"/>
              <a:buChar char="•"/>
            </a:pPr>
            <a:r>
              <a:rPr lang="en-US" sz="1800" b="0" dirty="0">
                <a:solidFill>
                  <a:schemeClr val="tx1"/>
                </a:solidFill>
                <a:latin typeface="WWF" panose="02000000000000000000" pitchFamily="2" charset="0"/>
              </a:rPr>
              <a:t>Potential community conflicts        Active engagement with all community groups to create equal opportunities for participation in project </a:t>
            </a:r>
          </a:p>
          <a:p>
            <a:pPr marL="342900" indent="-342900">
              <a:buFont typeface="Arial" panose="020B0604020202020204" pitchFamily="34" charset="0"/>
              <a:buChar char="•"/>
            </a:pPr>
            <a:r>
              <a:rPr lang="en-US" sz="1800" b="0" dirty="0">
                <a:solidFill>
                  <a:schemeClr val="tx1"/>
                </a:solidFill>
                <a:latin typeface="WWF" panose="02000000000000000000" pitchFamily="2" charset="0"/>
              </a:rPr>
              <a:t>The Gold Standard requirements are sometime unclear       Continuous dialogue with GS</a:t>
            </a:r>
          </a:p>
          <a:p>
            <a:pPr marL="342900" indent="-342900">
              <a:buFont typeface="Arial" panose="020B0604020202020204" pitchFamily="34" charset="0"/>
              <a:buChar char="•"/>
            </a:pPr>
            <a:r>
              <a:rPr lang="en-US" sz="1800" b="0" dirty="0">
                <a:solidFill>
                  <a:schemeClr val="tx1"/>
                </a:solidFill>
                <a:latin typeface="WWF" panose="02000000000000000000" pitchFamily="2" charset="0"/>
              </a:rPr>
              <a:t>The timing of unpredictable rains makes it hard to plan tree planting activities       Prepare nurseries and farmers, so they can adapt to changing climatic conditions</a:t>
            </a:r>
          </a:p>
          <a:p>
            <a:endParaRPr lang="de-CH" dirty="0"/>
          </a:p>
        </p:txBody>
      </p:sp>
      <p:sp>
        <p:nvSpPr>
          <p:cNvPr id="3" name="Title 2">
            <a:extLst>
              <a:ext uri="{FF2B5EF4-FFF2-40B4-BE49-F238E27FC236}">
                <a16:creationId xmlns:a16="http://schemas.microsoft.com/office/drawing/2014/main" id="{F0FA2994-0461-4A4C-9A24-0D5FC3E5B909}"/>
              </a:ext>
            </a:extLst>
          </p:cNvPr>
          <p:cNvSpPr>
            <a:spLocks noGrp="1"/>
          </p:cNvSpPr>
          <p:nvPr>
            <p:ph type="title"/>
          </p:nvPr>
        </p:nvSpPr>
        <p:spPr>
          <a:xfrm>
            <a:off x="1079500" y="267494"/>
            <a:ext cx="7813675" cy="756000"/>
          </a:xfrm>
        </p:spPr>
        <p:txBody>
          <a:bodyPr/>
          <a:lstStyle/>
          <a:p>
            <a:r>
              <a:rPr lang="de-CH" b="0" dirty="0" err="1">
                <a:latin typeface="WWF" panose="02000000000000000000" pitchFamily="2" charset="0"/>
              </a:rPr>
              <a:t>Challenges</a:t>
            </a:r>
            <a:r>
              <a:rPr lang="de-CH" b="0" dirty="0">
                <a:latin typeface="WWF" panose="02000000000000000000" pitchFamily="2" charset="0"/>
              </a:rPr>
              <a:t> </a:t>
            </a:r>
          </a:p>
        </p:txBody>
      </p:sp>
      <p:sp>
        <p:nvSpPr>
          <p:cNvPr id="6" name="Slide Number Placeholder 5">
            <a:extLst>
              <a:ext uri="{FF2B5EF4-FFF2-40B4-BE49-F238E27FC236}">
                <a16:creationId xmlns:a16="http://schemas.microsoft.com/office/drawing/2014/main" id="{0E5D90AB-D37C-4103-A9DF-69172E6B25B0}"/>
              </a:ext>
            </a:extLst>
          </p:cNvPr>
          <p:cNvSpPr>
            <a:spLocks noGrp="1"/>
          </p:cNvSpPr>
          <p:nvPr>
            <p:ph type="sldNum" sz="quarter" idx="12"/>
          </p:nvPr>
        </p:nvSpPr>
        <p:spPr/>
        <p:txBody>
          <a:bodyPr/>
          <a:lstStyle/>
          <a:p>
            <a:fld id="{A74D3947-CB7C-4662-935C-3DCC02CA801B}" type="slidenum">
              <a:rPr lang="de-CH" noProof="0" smtClean="0"/>
              <a:pPr/>
              <a:t>22</a:t>
            </a:fld>
            <a:endParaRPr lang="de-CH" noProof="0" dirty="0"/>
          </a:p>
        </p:txBody>
      </p:sp>
      <p:sp>
        <p:nvSpPr>
          <p:cNvPr id="22" name="Arrow: Notched Right 21">
            <a:extLst>
              <a:ext uri="{FF2B5EF4-FFF2-40B4-BE49-F238E27FC236}">
                <a16:creationId xmlns:a16="http://schemas.microsoft.com/office/drawing/2014/main" id="{70504194-3902-4A73-896F-066ADDA32E2C}"/>
              </a:ext>
            </a:extLst>
          </p:cNvPr>
          <p:cNvSpPr/>
          <p:nvPr/>
        </p:nvSpPr>
        <p:spPr>
          <a:xfrm flipV="1">
            <a:off x="7596336" y="1080583"/>
            <a:ext cx="189735" cy="58026"/>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Arrow: Notched Right 22">
            <a:extLst>
              <a:ext uri="{FF2B5EF4-FFF2-40B4-BE49-F238E27FC236}">
                <a16:creationId xmlns:a16="http://schemas.microsoft.com/office/drawing/2014/main" id="{81A1BE1C-643E-45FC-9A2A-37DF00939C0A}"/>
              </a:ext>
            </a:extLst>
          </p:cNvPr>
          <p:cNvSpPr/>
          <p:nvPr/>
        </p:nvSpPr>
        <p:spPr>
          <a:xfrm>
            <a:off x="6379464" y="3968710"/>
            <a:ext cx="189735"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Arrow: Notched Right 23">
            <a:extLst>
              <a:ext uri="{FF2B5EF4-FFF2-40B4-BE49-F238E27FC236}">
                <a16:creationId xmlns:a16="http://schemas.microsoft.com/office/drawing/2014/main" id="{C95F7F42-3D71-4E7B-A23D-D9C66E9EA6E5}"/>
              </a:ext>
            </a:extLst>
          </p:cNvPr>
          <p:cNvSpPr/>
          <p:nvPr/>
        </p:nvSpPr>
        <p:spPr>
          <a:xfrm>
            <a:off x="4917680" y="3363838"/>
            <a:ext cx="189735"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Arrow: Notched Right 25">
            <a:extLst>
              <a:ext uri="{FF2B5EF4-FFF2-40B4-BE49-F238E27FC236}">
                <a16:creationId xmlns:a16="http://schemas.microsoft.com/office/drawing/2014/main" id="{1200B8BA-1CD6-490B-A5FF-22935A075BE4}"/>
              </a:ext>
            </a:extLst>
          </p:cNvPr>
          <p:cNvSpPr/>
          <p:nvPr/>
        </p:nvSpPr>
        <p:spPr>
          <a:xfrm>
            <a:off x="3376672" y="2384490"/>
            <a:ext cx="189734"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8509464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A201F6-5FC2-4773-B725-F3F063F0377D}"/>
              </a:ext>
            </a:extLst>
          </p:cNvPr>
          <p:cNvSpPr>
            <a:spLocks noGrp="1"/>
          </p:cNvSpPr>
          <p:nvPr>
            <p:ph idx="1"/>
          </p:nvPr>
        </p:nvSpPr>
        <p:spPr>
          <a:xfrm>
            <a:off x="1079500" y="1384301"/>
            <a:ext cx="7561263" cy="3492500"/>
          </a:xfrm>
        </p:spPr>
        <p:txBody>
          <a:bodyPr/>
          <a:lstStyle/>
          <a:p>
            <a:pPr marL="285750" indent="-285750">
              <a:buFont typeface="Arial" panose="020B0604020202020204" pitchFamily="34" charset="0"/>
              <a:buChar char="•"/>
            </a:pPr>
            <a:r>
              <a:rPr lang="en-US" sz="1800" b="0" dirty="0">
                <a:solidFill>
                  <a:schemeClr val="tx1"/>
                </a:solidFill>
                <a:latin typeface="WWF" panose="02000000000000000000" pitchFamily="2" charset="0"/>
              </a:rPr>
              <a:t> Obtaining data from so many sites is only possible by training people to participate voluntarily        Buy-in and training of community members to be involved in the monitoring. </a:t>
            </a:r>
          </a:p>
          <a:p>
            <a:pPr marL="285750" indent="-285750">
              <a:buFont typeface="Arial" panose="020B0604020202020204" pitchFamily="34" charset="0"/>
              <a:buChar char="•"/>
            </a:pPr>
            <a:r>
              <a:rPr lang="en-US" sz="1800" b="0" dirty="0">
                <a:solidFill>
                  <a:schemeClr val="tx1"/>
                </a:solidFill>
                <a:latin typeface="WWF" panose="02000000000000000000" pitchFamily="2" charset="0"/>
              </a:rPr>
              <a:t>Each participant requires individual site visits to ensure reforestation is in compliance with the GS        Work through WRUAs and CFAs to engage with local communities to encourage them to support this process</a:t>
            </a:r>
          </a:p>
          <a:p>
            <a:pPr marL="285750" indent="-285750">
              <a:buFont typeface="Arial" panose="020B0604020202020204" pitchFamily="34" charset="0"/>
              <a:buChar char="•"/>
            </a:pPr>
            <a:r>
              <a:rPr lang="en-US" sz="1800" b="0" dirty="0">
                <a:solidFill>
                  <a:schemeClr val="tx1"/>
                </a:solidFill>
                <a:latin typeface="WWF" panose="02000000000000000000" pitchFamily="2" charset="0"/>
              </a:rPr>
              <a:t>Training required to ensure reforestation is implemented in a consistent manner         Develop effective training programs and partner with other organizations, e.g. Kenya Forest Service</a:t>
            </a:r>
          </a:p>
          <a:p>
            <a:endParaRPr lang="de-CH" sz="1800" dirty="0"/>
          </a:p>
        </p:txBody>
      </p:sp>
      <p:sp>
        <p:nvSpPr>
          <p:cNvPr id="6" name="Slide Number Placeholder 5">
            <a:extLst>
              <a:ext uri="{FF2B5EF4-FFF2-40B4-BE49-F238E27FC236}">
                <a16:creationId xmlns:a16="http://schemas.microsoft.com/office/drawing/2014/main" id="{15B11273-3EEF-417E-8106-D57241C21F22}"/>
              </a:ext>
            </a:extLst>
          </p:cNvPr>
          <p:cNvSpPr>
            <a:spLocks noGrp="1"/>
          </p:cNvSpPr>
          <p:nvPr>
            <p:ph type="sldNum" sz="quarter" idx="12"/>
          </p:nvPr>
        </p:nvSpPr>
        <p:spPr/>
        <p:txBody>
          <a:bodyPr/>
          <a:lstStyle/>
          <a:p>
            <a:fld id="{A74D3947-CB7C-4662-935C-3DCC02CA801B}" type="slidenum">
              <a:rPr lang="de-CH" noProof="0" smtClean="0"/>
              <a:pPr/>
              <a:t>23</a:t>
            </a:fld>
            <a:endParaRPr lang="de-CH" noProof="0" dirty="0"/>
          </a:p>
        </p:txBody>
      </p:sp>
      <p:sp>
        <p:nvSpPr>
          <p:cNvPr id="7" name="Title 2">
            <a:extLst>
              <a:ext uri="{FF2B5EF4-FFF2-40B4-BE49-F238E27FC236}">
                <a16:creationId xmlns:a16="http://schemas.microsoft.com/office/drawing/2014/main" id="{9688FD2A-58D5-4F82-8B28-F21E9FDE8D15}"/>
              </a:ext>
            </a:extLst>
          </p:cNvPr>
          <p:cNvSpPr>
            <a:spLocks noGrp="1"/>
          </p:cNvSpPr>
          <p:nvPr>
            <p:ph type="title"/>
          </p:nvPr>
        </p:nvSpPr>
        <p:spPr>
          <a:xfrm>
            <a:off x="1079500" y="267494"/>
            <a:ext cx="7813675" cy="756000"/>
          </a:xfrm>
        </p:spPr>
        <p:txBody>
          <a:bodyPr/>
          <a:lstStyle/>
          <a:p>
            <a:r>
              <a:rPr lang="de-CH" b="0" dirty="0" err="1">
                <a:latin typeface="WWF" panose="02000000000000000000" pitchFamily="2" charset="0"/>
              </a:rPr>
              <a:t>Challenges</a:t>
            </a:r>
            <a:r>
              <a:rPr lang="de-CH" b="0" dirty="0">
                <a:latin typeface="WWF" panose="02000000000000000000" pitchFamily="2" charset="0"/>
              </a:rPr>
              <a:t> (2) </a:t>
            </a:r>
          </a:p>
        </p:txBody>
      </p:sp>
      <p:sp>
        <p:nvSpPr>
          <p:cNvPr id="8" name="Arrow: Notched Right 7">
            <a:extLst>
              <a:ext uri="{FF2B5EF4-FFF2-40B4-BE49-F238E27FC236}">
                <a16:creationId xmlns:a16="http://schemas.microsoft.com/office/drawing/2014/main" id="{8FDE3D1C-4327-4EB3-8653-3ECA24336F85}"/>
              </a:ext>
            </a:extLst>
          </p:cNvPr>
          <p:cNvSpPr/>
          <p:nvPr/>
        </p:nvSpPr>
        <p:spPr>
          <a:xfrm>
            <a:off x="6508992" y="3479054"/>
            <a:ext cx="189734"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Arrow: Notched Right 9">
            <a:extLst>
              <a:ext uri="{FF2B5EF4-FFF2-40B4-BE49-F238E27FC236}">
                <a16:creationId xmlns:a16="http://schemas.microsoft.com/office/drawing/2014/main" id="{39291C54-D050-4B80-B8F3-48DC08A9EA35}"/>
              </a:ext>
            </a:extLst>
          </p:cNvPr>
          <p:cNvSpPr/>
          <p:nvPr/>
        </p:nvSpPr>
        <p:spPr>
          <a:xfrm>
            <a:off x="7380384" y="1542038"/>
            <a:ext cx="189734"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Arrow: Notched Right 10">
            <a:extLst>
              <a:ext uri="{FF2B5EF4-FFF2-40B4-BE49-F238E27FC236}">
                <a16:creationId xmlns:a16="http://schemas.microsoft.com/office/drawing/2014/main" id="{47EC5C1A-B46D-4A7A-B2B3-F780A2BDB737}"/>
              </a:ext>
            </a:extLst>
          </p:cNvPr>
          <p:cNvSpPr/>
          <p:nvPr/>
        </p:nvSpPr>
        <p:spPr>
          <a:xfrm>
            <a:off x="7615402" y="2499742"/>
            <a:ext cx="189734" cy="72008"/>
          </a:xfrm>
          <a:prstGeom prst="notch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4894446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1578FB2-E089-4F42-A96D-2F11932E3D5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43607" y="0"/>
            <a:ext cx="7715250" cy="5143500"/>
          </a:xfrm>
        </p:spPr>
      </p:pic>
      <p:sp>
        <p:nvSpPr>
          <p:cNvPr id="6" name="Slide Number Placeholder 5">
            <a:extLst>
              <a:ext uri="{FF2B5EF4-FFF2-40B4-BE49-F238E27FC236}">
                <a16:creationId xmlns:a16="http://schemas.microsoft.com/office/drawing/2014/main" id="{A4B0FF76-794A-42F7-958F-7FD03E2525DF}"/>
              </a:ext>
            </a:extLst>
          </p:cNvPr>
          <p:cNvSpPr>
            <a:spLocks noGrp="1"/>
          </p:cNvSpPr>
          <p:nvPr>
            <p:ph type="sldNum" sz="quarter" idx="12"/>
          </p:nvPr>
        </p:nvSpPr>
        <p:spPr/>
        <p:txBody>
          <a:bodyPr/>
          <a:lstStyle/>
          <a:p>
            <a:fld id="{A74D3947-CB7C-4662-935C-3DCC02CA801B}" type="slidenum">
              <a:rPr lang="de-CH" noProof="0" smtClean="0"/>
              <a:pPr/>
              <a:t>24</a:t>
            </a:fld>
            <a:endParaRPr lang="de-CH" noProof="0" dirty="0"/>
          </a:p>
        </p:txBody>
      </p:sp>
      <p:sp>
        <p:nvSpPr>
          <p:cNvPr id="11" name="Rectangle 10">
            <a:extLst>
              <a:ext uri="{FF2B5EF4-FFF2-40B4-BE49-F238E27FC236}">
                <a16:creationId xmlns:a16="http://schemas.microsoft.com/office/drawing/2014/main" id="{53E8E8E6-93C1-4C2C-8D51-0A6CD19814DF}"/>
              </a:ext>
            </a:extLst>
          </p:cNvPr>
          <p:cNvSpPr/>
          <p:nvPr/>
        </p:nvSpPr>
        <p:spPr>
          <a:xfrm>
            <a:off x="-1012825" y="4331425"/>
            <a:ext cx="4572000" cy="369332"/>
          </a:xfrm>
          <a:prstGeom prst="rect">
            <a:avLst/>
          </a:prstGeom>
        </p:spPr>
        <p:txBody>
          <a:bodyPr>
            <a:spAutoFit/>
          </a:bodyPr>
          <a:lstStyle/>
          <a:p>
            <a:endParaRPr lang="de-CH" dirty="0">
              <a:solidFill>
                <a:srgbClr val="000000"/>
              </a:solidFill>
              <a:latin typeface="WWF" panose="02000000000000000000" pitchFamily="2" charset="0"/>
            </a:endParaRPr>
          </a:p>
        </p:txBody>
      </p:sp>
      <p:sp>
        <p:nvSpPr>
          <p:cNvPr id="12" name="Textplatzhalter 43">
            <a:extLst>
              <a:ext uri="{FF2B5EF4-FFF2-40B4-BE49-F238E27FC236}">
                <a16:creationId xmlns:a16="http://schemas.microsoft.com/office/drawing/2014/main" id="{A1E0FE5A-EF4C-4E05-8D23-6ED6099813C0}"/>
              </a:ext>
            </a:extLst>
          </p:cNvPr>
          <p:cNvSpPr txBox="1">
            <a:spLocks/>
          </p:cNvSpPr>
          <p:nvPr/>
        </p:nvSpPr>
        <p:spPr>
          <a:xfrm rot="-5400000">
            <a:off x="-972608"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 ?</a:t>
            </a:r>
          </a:p>
        </p:txBody>
      </p:sp>
      <p:sp>
        <p:nvSpPr>
          <p:cNvPr id="13" name="Textfeld 12">
            <a:extLst>
              <a:ext uri="{FF2B5EF4-FFF2-40B4-BE49-F238E27FC236}">
                <a16:creationId xmlns:a16="http://schemas.microsoft.com/office/drawing/2014/main" id="{8986CF53-1148-46E9-A462-CC49D2D18FB7}"/>
              </a:ext>
            </a:extLst>
          </p:cNvPr>
          <p:cNvSpPr txBox="1"/>
          <p:nvPr/>
        </p:nvSpPr>
        <p:spPr>
          <a:xfrm>
            <a:off x="1043608" y="2016"/>
            <a:ext cx="2515568" cy="2857766"/>
          </a:xfrm>
          <a:prstGeom prst="rect">
            <a:avLst/>
          </a:prstGeom>
          <a:solidFill>
            <a:srgbClr val="F37043">
              <a:alpha val="50196"/>
            </a:srgbClr>
          </a:solidFill>
        </p:spPr>
        <p:txBody>
          <a:bodyPr wrap="square" lIns="0" tIns="0" rIns="0" bIns="0" rtlCol="0">
            <a:noAutofit/>
          </a:bodyPr>
          <a:lstStyle/>
          <a:p>
            <a:pPr algn="ctr"/>
            <a:r>
              <a:rPr lang="de-CH" sz="1600" dirty="0" err="1">
                <a:solidFill>
                  <a:srgbClr val="000000"/>
                </a:solidFill>
                <a:latin typeface="WWF" panose="02000000000000000000" pitchFamily="2" charset="0"/>
              </a:rPr>
              <a:t>Dr</a:t>
            </a:r>
            <a:r>
              <a:rPr lang="de-CH" sz="1600" dirty="0">
                <a:solidFill>
                  <a:srgbClr val="000000"/>
                </a:solidFill>
                <a:latin typeface="WWF" panose="02000000000000000000" pitchFamily="2" charset="0"/>
              </a:rPr>
              <a:t> William </a:t>
            </a:r>
            <a:r>
              <a:rPr lang="de-CH" sz="1600" dirty="0" err="1">
                <a:solidFill>
                  <a:srgbClr val="000000"/>
                </a:solidFill>
                <a:latin typeface="WWF" panose="02000000000000000000" pitchFamily="2" charset="0"/>
              </a:rPr>
              <a:t>Ojwang</a:t>
            </a:r>
            <a:r>
              <a:rPr lang="de-CH" sz="1600" dirty="0">
                <a:solidFill>
                  <a:srgbClr val="000000"/>
                </a:solidFill>
                <a:latin typeface="WWF" panose="02000000000000000000" pitchFamily="2" charset="0"/>
              </a:rPr>
              <a:t>, Programme Manager African Rift Lakes, WWF </a:t>
            </a:r>
            <a:r>
              <a:rPr lang="de-CH" sz="1600" dirty="0" err="1">
                <a:solidFill>
                  <a:srgbClr val="000000"/>
                </a:solidFill>
                <a:latin typeface="WWF" panose="02000000000000000000" pitchFamily="2" charset="0"/>
              </a:rPr>
              <a:t>Kenya</a:t>
            </a:r>
            <a:r>
              <a:rPr lang="de-CH" sz="1600" dirty="0">
                <a:solidFill>
                  <a:srgbClr val="000000"/>
                </a:solidFill>
                <a:latin typeface="WWF" panose="02000000000000000000" pitchFamily="2" charset="0"/>
              </a:rPr>
              <a:t>: </a:t>
            </a:r>
          </a:p>
          <a:p>
            <a:pPr algn="ctr"/>
            <a:endParaRPr lang="de-CH" sz="1600" dirty="0">
              <a:solidFill>
                <a:srgbClr val="000000"/>
              </a:solidFill>
              <a:latin typeface="WWF" panose="02000000000000000000" pitchFamily="2" charset="0"/>
            </a:endParaRPr>
          </a:p>
          <a:p>
            <a:pPr algn="ctr"/>
            <a:r>
              <a:rPr lang="en-US" sz="1600" i="1" dirty="0">
                <a:solidFill>
                  <a:srgbClr val="000000"/>
                </a:solidFill>
                <a:latin typeface="WWF" panose="02000000000000000000" pitchFamily="2" charset="0"/>
              </a:rPr>
              <a:t>“The project is a great opportunity to protect key headwaters in the Naivasha basin by increasing tree cover, and to enable communities and WWF to combat global warming.“</a:t>
            </a:r>
          </a:p>
          <a:p>
            <a:pPr algn="ctr"/>
            <a:endParaRPr lang="de-CH" sz="1600" dirty="0">
              <a:solidFill>
                <a:srgbClr val="000000"/>
              </a:solidFill>
              <a:latin typeface="WWF" panose="02000000000000000000" pitchFamily="2" charset="0"/>
            </a:endParaRPr>
          </a:p>
        </p:txBody>
      </p:sp>
    </p:spTree>
    <p:extLst>
      <p:ext uri="{BB962C8B-B14F-4D97-AF65-F5344CB8AC3E}">
        <p14:creationId xmlns:p14="http://schemas.microsoft.com/office/powerpoint/2010/main" val="26378089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1F5E5E7-46A1-4AD7-AF49-E39A0B124572}"/>
              </a:ext>
            </a:extLst>
          </p:cNvPr>
          <p:cNvSpPr>
            <a:spLocks noGrp="1"/>
          </p:cNvSpPr>
          <p:nvPr>
            <p:ph type="sldNum" sz="quarter" idx="12"/>
          </p:nvPr>
        </p:nvSpPr>
        <p:spPr/>
        <p:txBody>
          <a:bodyPr/>
          <a:lstStyle/>
          <a:p>
            <a:fld id="{A74D3947-CB7C-4662-935C-3DCC02CA801B}" type="slidenum">
              <a:rPr lang="de-CH" noProof="0" smtClean="0"/>
              <a:pPr/>
              <a:t>25</a:t>
            </a:fld>
            <a:endParaRPr lang="de-CH" noProof="0" dirty="0"/>
          </a:p>
        </p:txBody>
      </p:sp>
      <p:pic>
        <p:nvPicPr>
          <p:cNvPr id="10" name="Content Placeholder 9">
            <a:extLst>
              <a:ext uri="{FF2B5EF4-FFF2-40B4-BE49-F238E27FC236}">
                <a16:creationId xmlns:a16="http://schemas.microsoft.com/office/drawing/2014/main" id="{423B0DC9-3246-48F1-8E4C-E33802C4C3A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04322" y="-201416"/>
            <a:ext cx="6871267" cy="5308054"/>
          </a:xfrm>
        </p:spPr>
      </p:pic>
      <p:sp>
        <p:nvSpPr>
          <p:cNvPr id="14" name="Rectangle 13">
            <a:extLst>
              <a:ext uri="{FF2B5EF4-FFF2-40B4-BE49-F238E27FC236}">
                <a16:creationId xmlns:a16="http://schemas.microsoft.com/office/drawing/2014/main" id="{D7CC22C0-52EE-4280-A638-6800FC35733E}"/>
              </a:ext>
            </a:extLst>
          </p:cNvPr>
          <p:cNvSpPr/>
          <p:nvPr/>
        </p:nvSpPr>
        <p:spPr>
          <a:xfrm>
            <a:off x="1202024" y="1275606"/>
            <a:ext cx="5328592" cy="108012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tangle 14">
            <a:extLst>
              <a:ext uri="{FF2B5EF4-FFF2-40B4-BE49-F238E27FC236}">
                <a16:creationId xmlns:a16="http://schemas.microsoft.com/office/drawing/2014/main" id="{57FE20E1-88B7-4B57-9FFB-0220E7E6B19E}"/>
              </a:ext>
            </a:extLst>
          </p:cNvPr>
          <p:cNvSpPr/>
          <p:nvPr/>
        </p:nvSpPr>
        <p:spPr>
          <a:xfrm>
            <a:off x="872655" y="2328211"/>
            <a:ext cx="2475209" cy="108012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tangle 15">
            <a:extLst>
              <a:ext uri="{FF2B5EF4-FFF2-40B4-BE49-F238E27FC236}">
                <a16:creationId xmlns:a16="http://schemas.microsoft.com/office/drawing/2014/main" id="{75956AA7-AFAE-4F4B-9E9B-793C303EA5AA}"/>
              </a:ext>
            </a:extLst>
          </p:cNvPr>
          <p:cNvSpPr/>
          <p:nvPr/>
        </p:nvSpPr>
        <p:spPr>
          <a:xfrm>
            <a:off x="4439956" y="2328211"/>
            <a:ext cx="2175206" cy="108012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tangle 16">
            <a:extLst>
              <a:ext uri="{FF2B5EF4-FFF2-40B4-BE49-F238E27FC236}">
                <a16:creationId xmlns:a16="http://schemas.microsoft.com/office/drawing/2014/main" id="{A6019180-B647-4979-9254-A1E4332F3E73}"/>
              </a:ext>
            </a:extLst>
          </p:cNvPr>
          <p:cNvSpPr/>
          <p:nvPr/>
        </p:nvSpPr>
        <p:spPr>
          <a:xfrm>
            <a:off x="2261236" y="3355573"/>
            <a:ext cx="1086628" cy="108012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tangle 17">
            <a:extLst>
              <a:ext uri="{FF2B5EF4-FFF2-40B4-BE49-F238E27FC236}">
                <a16:creationId xmlns:a16="http://schemas.microsoft.com/office/drawing/2014/main" id="{BD6E68B3-DB77-4268-B102-3CE4E1125CBC}"/>
              </a:ext>
            </a:extLst>
          </p:cNvPr>
          <p:cNvSpPr/>
          <p:nvPr/>
        </p:nvSpPr>
        <p:spPr>
          <a:xfrm>
            <a:off x="4455330" y="3369812"/>
            <a:ext cx="2075286" cy="1091124"/>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453061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3242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2CF381-1999-4E31-BDBF-6BA8E1248F0C}"/>
              </a:ext>
            </a:extLst>
          </p:cNvPr>
          <p:cNvSpPr>
            <a:spLocks noGrp="1"/>
          </p:cNvSpPr>
          <p:nvPr>
            <p:ph idx="1"/>
          </p:nvPr>
        </p:nvSpPr>
        <p:spPr>
          <a:xfrm>
            <a:off x="1043608" y="1563638"/>
            <a:ext cx="7452940" cy="3384600"/>
          </a:xfrm>
        </p:spPr>
        <p:txBody>
          <a:bodyPr/>
          <a:lstStyle/>
          <a:p>
            <a:r>
              <a:rPr lang="en-US" sz="1800" b="0" dirty="0">
                <a:solidFill>
                  <a:schemeClr val="tx1"/>
                </a:solidFill>
                <a:latin typeface="WWF" panose="02000000000000000000" pitchFamily="2" charset="0"/>
              </a:rPr>
              <a:t>Goals:  </a:t>
            </a:r>
          </a:p>
          <a:p>
            <a:pPr marL="285750" indent="-285750">
              <a:buFont typeface="Arial" panose="020B0604020202020204" pitchFamily="34" charset="0"/>
              <a:buChar char="•"/>
            </a:pPr>
            <a:r>
              <a:rPr lang="en-US" sz="1800" b="0" dirty="0">
                <a:solidFill>
                  <a:schemeClr val="tx1"/>
                </a:solidFill>
                <a:latin typeface="WWF" panose="02000000000000000000" pitchFamily="2" charset="0"/>
              </a:rPr>
              <a:t>To reforest 1,000 hectares of the Lake Naivasha basin over the next three years, to be managed for a minimum of 30 years, woodlots make up 42% and </a:t>
            </a:r>
            <a:r>
              <a:rPr lang="en-US" sz="1800" b="0" dirty="0" err="1">
                <a:solidFill>
                  <a:schemeClr val="tx1"/>
                </a:solidFill>
                <a:latin typeface="WWF" panose="02000000000000000000" pitchFamily="2" charset="0"/>
              </a:rPr>
              <a:t>agro</a:t>
            </a:r>
            <a:r>
              <a:rPr lang="en-US" sz="1800" b="0" dirty="0">
                <a:solidFill>
                  <a:schemeClr val="tx1"/>
                </a:solidFill>
                <a:latin typeface="WWF" panose="02000000000000000000" pitchFamily="2" charset="0"/>
              </a:rPr>
              <a:t>-forestry 58%, with 50/50 exotics vs local species</a:t>
            </a:r>
          </a:p>
          <a:p>
            <a:pPr marL="285750" indent="-285750">
              <a:buFont typeface="Arial" panose="020B0604020202020204" pitchFamily="34" charset="0"/>
              <a:buChar char="•"/>
            </a:pPr>
            <a:r>
              <a:rPr lang="en-US" sz="1800" b="0" dirty="0">
                <a:solidFill>
                  <a:schemeClr val="tx1"/>
                </a:solidFill>
                <a:latin typeface="WWF" panose="02000000000000000000" pitchFamily="2" charset="0"/>
              </a:rPr>
              <a:t>To improve the natural resource management capacity of participating farmers for the benefit of the whole community</a:t>
            </a:r>
          </a:p>
          <a:p>
            <a:pPr marL="285750" indent="-285750">
              <a:buFont typeface="Arial" panose="020B0604020202020204" pitchFamily="34" charset="0"/>
              <a:buChar char="•"/>
            </a:pPr>
            <a:r>
              <a:rPr lang="en-US" sz="1800" b="0" dirty="0">
                <a:solidFill>
                  <a:schemeClr val="tx1"/>
                </a:solidFill>
                <a:latin typeface="WWF" panose="02000000000000000000" pitchFamily="2" charset="0"/>
              </a:rPr>
              <a:t>To improve the livelihoods and water quality in the Lake Naivasha basin</a:t>
            </a:r>
          </a:p>
        </p:txBody>
      </p:sp>
      <p:sp>
        <p:nvSpPr>
          <p:cNvPr id="3" name="Title 2">
            <a:extLst>
              <a:ext uri="{FF2B5EF4-FFF2-40B4-BE49-F238E27FC236}">
                <a16:creationId xmlns:a16="http://schemas.microsoft.com/office/drawing/2014/main" id="{5582F3FD-E2C0-49CE-AD15-4C28F97DE8D1}"/>
              </a:ext>
            </a:extLst>
          </p:cNvPr>
          <p:cNvSpPr>
            <a:spLocks noGrp="1"/>
          </p:cNvSpPr>
          <p:nvPr>
            <p:ph type="title"/>
          </p:nvPr>
        </p:nvSpPr>
        <p:spPr>
          <a:xfrm>
            <a:off x="1043608" y="267494"/>
            <a:ext cx="7813675" cy="756000"/>
          </a:xfrm>
        </p:spPr>
        <p:txBody>
          <a:bodyPr/>
          <a:lstStyle/>
          <a:p>
            <a:r>
              <a:rPr lang="de-CH" b="0" dirty="0">
                <a:latin typeface="WWF" panose="02000000000000000000" pitchFamily="2" charset="0"/>
              </a:rPr>
              <a:t>Coop </a:t>
            </a:r>
            <a:r>
              <a:rPr lang="de-CH" b="0" dirty="0" err="1">
                <a:latin typeface="WWF" panose="02000000000000000000" pitchFamily="2" charset="0"/>
              </a:rPr>
              <a:t>Insetting</a:t>
            </a:r>
            <a:r>
              <a:rPr lang="de-CH" b="0" dirty="0">
                <a:latin typeface="WWF" panose="02000000000000000000" pitchFamily="2" charset="0"/>
              </a:rPr>
              <a:t> Approach: </a:t>
            </a:r>
            <a:br>
              <a:rPr lang="de-CH" b="0" dirty="0">
                <a:latin typeface="WWF" panose="02000000000000000000" pitchFamily="2" charset="0"/>
              </a:rPr>
            </a:br>
            <a:r>
              <a:rPr lang="de-CH" b="0" dirty="0">
                <a:latin typeface="WWF" panose="02000000000000000000" pitchFamily="2" charset="0"/>
              </a:rPr>
              <a:t>Lake </a:t>
            </a:r>
            <a:r>
              <a:rPr lang="de-CH" b="0" dirty="0" err="1">
                <a:latin typeface="WWF" panose="02000000000000000000" pitchFamily="2" charset="0"/>
              </a:rPr>
              <a:t>Naivasha</a:t>
            </a:r>
            <a:r>
              <a:rPr lang="de-CH" b="0" dirty="0">
                <a:latin typeface="WWF" panose="02000000000000000000" pitchFamily="2" charset="0"/>
              </a:rPr>
              <a:t> </a:t>
            </a:r>
            <a:r>
              <a:rPr lang="de-CH" b="0" dirty="0" err="1">
                <a:latin typeface="WWF" panose="02000000000000000000" pitchFamily="2" charset="0"/>
              </a:rPr>
              <a:t>Basin</a:t>
            </a:r>
            <a:r>
              <a:rPr lang="de-CH" b="0" dirty="0">
                <a:latin typeface="WWF" panose="02000000000000000000" pitchFamily="2" charset="0"/>
              </a:rPr>
              <a:t> </a:t>
            </a:r>
            <a:r>
              <a:rPr lang="de-CH" b="0" dirty="0" err="1">
                <a:latin typeface="WWF" panose="02000000000000000000" pitchFamily="2" charset="0"/>
              </a:rPr>
              <a:t>Reforestation</a:t>
            </a:r>
            <a:r>
              <a:rPr lang="de-CH" b="0" dirty="0">
                <a:latin typeface="WWF" panose="02000000000000000000" pitchFamily="2" charset="0"/>
              </a:rPr>
              <a:t> </a:t>
            </a:r>
            <a:br>
              <a:rPr lang="de-CH" b="0" dirty="0">
                <a:latin typeface="WWF" panose="02000000000000000000" pitchFamily="2" charset="0"/>
              </a:rPr>
            </a:br>
            <a:r>
              <a:rPr lang="de-CH" b="0" dirty="0">
                <a:latin typeface="WWF" panose="02000000000000000000" pitchFamily="2" charset="0"/>
              </a:rPr>
              <a:t>Project, </a:t>
            </a:r>
            <a:r>
              <a:rPr lang="de-CH" b="0" dirty="0" err="1">
                <a:latin typeface="WWF" panose="02000000000000000000" pitchFamily="2" charset="0"/>
              </a:rPr>
              <a:t>Kenya</a:t>
            </a:r>
            <a:r>
              <a:rPr lang="de-CH" b="0" dirty="0">
                <a:latin typeface="WWF" panose="02000000000000000000" pitchFamily="2" charset="0"/>
              </a:rPr>
              <a:t> </a:t>
            </a:r>
            <a:br>
              <a:rPr lang="de-CH" b="0" dirty="0">
                <a:latin typeface="WWF" panose="02000000000000000000" pitchFamily="2" charset="0"/>
              </a:rPr>
            </a:br>
            <a:br>
              <a:rPr lang="de-CH" b="0" dirty="0">
                <a:latin typeface="WWF" panose="02000000000000000000" pitchFamily="2" charset="0"/>
              </a:rPr>
            </a:br>
            <a:endParaRPr lang="de-CH" b="0" dirty="0">
              <a:latin typeface="WWF" panose="02000000000000000000" pitchFamily="2" charset="0"/>
            </a:endParaRPr>
          </a:p>
        </p:txBody>
      </p:sp>
      <p:sp>
        <p:nvSpPr>
          <p:cNvPr id="6" name="Slide Number Placeholder 5">
            <a:extLst>
              <a:ext uri="{FF2B5EF4-FFF2-40B4-BE49-F238E27FC236}">
                <a16:creationId xmlns:a16="http://schemas.microsoft.com/office/drawing/2014/main" id="{87292CBC-BA0B-41F9-923D-5E9CB5328F3A}"/>
              </a:ext>
            </a:extLst>
          </p:cNvPr>
          <p:cNvSpPr>
            <a:spLocks noGrp="1"/>
          </p:cNvSpPr>
          <p:nvPr>
            <p:ph type="sldNum" sz="quarter" idx="12"/>
          </p:nvPr>
        </p:nvSpPr>
        <p:spPr/>
        <p:txBody>
          <a:bodyPr/>
          <a:lstStyle/>
          <a:p>
            <a:fld id="{A74D3947-CB7C-4662-935C-3DCC02CA801B}" type="slidenum">
              <a:rPr lang="de-CH" noProof="0" smtClean="0"/>
              <a:pPr/>
              <a:t>3</a:t>
            </a:fld>
            <a:endParaRPr lang="de-CH" noProof="0" dirty="0"/>
          </a:p>
        </p:txBody>
      </p:sp>
    </p:spTree>
    <p:extLst>
      <p:ext uri="{BB962C8B-B14F-4D97-AF65-F5344CB8AC3E}">
        <p14:creationId xmlns:p14="http://schemas.microsoft.com/office/powerpoint/2010/main" val="42712066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50F993-06B1-4084-80D9-F3D95CC423FB}"/>
              </a:ext>
            </a:extLst>
          </p:cNvPr>
          <p:cNvSpPr>
            <a:spLocks noGrp="1"/>
          </p:cNvSpPr>
          <p:nvPr>
            <p:ph type="sldNum" sz="quarter" idx="12"/>
          </p:nvPr>
        </p:nvSpPr>
        <p:spPr/>
        <p:txBody>
          <a:bodyPr/>
          <a:lstStyle/>
          <a:p>
            <a:fld id="{A74D3947-CB7C-4662-935C-3DCC02CA801B}" type="slidenum">
              <a:rPr lang="de-CH" noProof="0" smtClean="0"/>
              <a:pPr/>
              <a:t>4</a:t>
            </a:fld>
            <a:endParaRPr lang="de-CH" noProof="0" dirty="0"/>
          </a:p>
        </p:txBody>
      </p:sp>
      <p:sp>
        <p:nvSpPr>
          <p:cNvPr id="8" name="Content Placeholder 1">
            <a:extLst>
              <a:ext uri="{FF2B5EF4-FFF2-40B4-BE49-F238E27FC236}">
                <a16:creationId xmlns:a16="http://schemas.microsoft.com/office/drawing/2014/main" id="{A581450A-755C-4C3C-BCA0-BE1DBF0C5A11}"/>
              </a:ext>
            </a:extLst>
          </p:cNvPr>
          <p:cNvSpPr>
            <a:spLocks noGrp="1"/>
          </p:cNvSpPr>
          <p:nvPr>
            <p:ph idx="1"/>
          </p:nvPr>
        </p:nvSpPr>
        <p:spPr>
          <a:xfrm>
            <a:off x="1079863" y="1779662"/>
            <a:ext cx="7561263" cy="2915641"/>
          </a:xfrm>
        </p:spPr>
        <p:txBody>
          <a:bodyPr/>
          <a:lstStyle/>
          <a:p>
            <a:r>
              <a:rPr lang="en-US" sz="1800" b="0" dirty="0">
                <a:solidFill>
                  <a:schemeClr val="tx1"/>
                </a:solidFill>
                <a:latin typeface="WWF" panose="02000000000000000000" pitchFamily="2" charset="0"/>
              </a:rPr>
              <a:t>Partners: up to 1,000 smallholder farmers (CFAs, WRUAs), Swiss retailer Coop and its suppliers of cut flowers, South Pole</a:t>
            </a:r>
            <a:endParaRPr lang="de-CH" sz="1800" b="0" dirty="0">
              <a:solidFill>
                <a:schemeClr val="tx1"/>
              </a:solidFill>
              <a:latin typeface="WWF" panose="02000000000000000000" pitchFamily="2" charset="0"/>
            </a:endParaRPr>
          </a:p>
          <a:p>
            <a:r>
              <a:rPr lang="en-CA" sz="1800" b="0" dirty="0">
                <a:solidFill>
                  <a:schemeClr val="tx1"/>
                </a:solidFill>
                <a:latin typeface="WWF" panose="02000000000000000000" pitchFamily="2" charset="0"/>
              </a:rPr>
              <a:t>Estimated emission reductions: total of 42,000 tons of CO2e</a:t>
            </a:r>
          </a:p>
          <a:p>
            <a:r>
              <a:rPr lang="en-CA" sz="1800" b="0" dirty="0">
                <a:solidFill>
                  <a:schemeClr val="tx1"/>
                </a:solidFill>
                <a:latin typeface="WWF" panose="02000000000000000000" pitchFamily="2" charset="0"/>
              </a:rPr>
              <a:t>Timeframe: 2017-24 with first planting of 210 ha in April 2018. </a:t>
            </a:r>
          </a:p>
          <a:p>
            <a:r>
              <a:rPr lang="en-CA" sz="1800" b="0" dirty="0">
                <a:solidFill>
                  <a:schemeClr val="tx1"/>
                </a:solidFill>
                <a:latin typeface="WWF" panose="02000000000000000000" pitchFamily="2" charset="0"/>
              </a:rPr>
              <a:t>Cost: roughly USD one million</a:t>
            </a:r>
          </a:p>
        </p:txBody>
      </p:sp>
      <p:sp>
        <p:nvSpPr>
          <p:cNvPr id="9" name="Title 2">
            <a:extLst>
              <a:ext uri="{FF2B5EF4-FFF2-40B4-BE49-F238E27FC236}">
                <a16:creationId xmlns:a16="http://schemas.microsoft.com/office/drawing/2014/main" id="{19AE3AC8-9C9D-4CC2-A83A-5800C80C8365}"/>
              </a:ext>
            </a:extLst>
          </p:cNvPr>
          <p:cNvSpPr>
            <a:spLocks noGrp="1"/>
          </p:cNvSpPr>
          <p:nvPr>
            <p:ph type="title"/>
          </p:nvPr>
        </p:nvSpPr>
        <p:spPr>
          <a:xfrm>
            <a:off x="1043608" y="267494"/>
            <a:ext cx="7813675" cy="756000"/>
          </a:xfrm>
        </p:spPr>
        <p:txBody>
          <a:bodyPr/>
          <a:lstStyle/>
          <a:p>
            <a:r>
              <a:rPr lang="de-CH" b="0" dirty="0">
                <a:latin typeface="WWF" panose="02000000000000000000" pitchFamily="2" charset="0"/>
              </a:rPr>
              <a:t>Coop </a:t>
            </a:r>
            <a:r>
              <a:rPr lang="de-CH" b="0" dirty="0" err="1">
                <a:latin typeface="WWF" panose="02000000000000000000" pitchFamily="2" charset="0"/>
              </a:rPr>
              <a:t>Insetting</a:t>
            </a:r>
            <a:r>
              <a:rPr lang="de-CH" b="0" dirty="0">
                <a:latin typeface="WWF" panose="02000000000000000000" pitchFamily="2" charset="0"/>
              </a:rPr>
              <a:t> Approach: </a:t>
            </a:r>
            <a:br>
              <a:rPr lang="de-CH" b="0" dirty="0">
                <a:latin typeface="WWF" panose="02000000000000000000" pitchFamily="2" charset="0"/>
              </a:rPr>
            </a:br>
            <a:r>
              <a:rPr lang="de-CH" b="0" dirty="0">
                <a:latin typeface="WWF" panose="02000000000000000000" pitchFamily="2" charset="0"/>
              </a:rPr>
              <a:t>Lake </a:t>
            </a:r>
            <a:r>
              <a:rPr lang="de-CH" b="0" dirty="0" err="1">
                <a:latin typeface="WWF" panose="02000000000000000000" pitchFamily="2" charset="0"/>
              </a:rPr>
              <a:t>Naivasha</a:t>
            </a:r>
            <a:r>
              <a:rPr lang="de-CH" b="0" dirty="0">
                <a:latin typeface="WWF" panose="02000000000000000000" pitchFamily="2" charset="0"/>
              </a:rPr>
              <a:t> </a:t>
            </a:r>
            <a:r>
              <a:rPr lang="de-CH" b="0" dirty="0" err="1">
                <a:latin typeface="WWF" panose="02000000000000000000" pitchFamily="2" charset="0"/>
              </a:rPr>
              <a:t>Basin</a:t>
            </a:r>
            <a:r>
              <a:rPr lang="de-CH" b="0" dirty="0">
                <a:latin typeface="WWF" panose="02000000000000000000" pitchFamily="2" charset="0"/>
              </a:rPr>
              <a:t> </a:t>
            </a:r>
            <a:r>
              <a:rPr lang="de-CH" b="0" dirty="0" err="1">
                <a:latin typeface="WWF" panose="02000000000000000000" pitchFamily="2" charset="0"/>
              </a:rPr>
              <a:t>Reforestation</a:t>
            </a:r>
            <a:r>
              <a:rPr lang="de-CH" b="0" dirty="0">
                <a:latin typeface="WWF" panose="02000000000000000000" pitchFamily="2" charset="0"/>
              </a:rPr>
              <a:t> </a:t>
            </a:r>
            <a:br>
              <a:rPr lang="de-CH" b="0" dirty="0">
                <a:latin typeface="WWF" panose="02000000000000000000" pitchFamily="2" charset="0"/>
              </a:rPr>
            </a:br>
            <a:r>
              <a:rPr lang="de-CH" b="0" dirty="0">
                <a:latin typeface="WWF" panose="02000000000000000000" pitchFamily="2" charset="0"/>
              </a:rPr>
              <a:t>Project, </a:t>
            </a:r>
            <a:r>
              <a:rPr lang="de-CH" b="0" dirty="0" err="1">
                <a:latin typeface="WWF" panose="02000000000000000000" pitchFamily="2" charset="0"/>
              </a:rPr>
              <a:t>Kenya</a:t>
            </a:r>
            <a:r>
              <a:rPr lang="de-CH" b="0" dirty="0">
                <a:latin typeface="WWF" panose="02000000000000000000" pitchFamily="2" charset="0"/>
              </a:rPr>
              <a:t> </a:t>
            </a:r>
            <a:br>
              <a:rPr lang="de-CH" b="0" dirty="0">
                <a:latin typeface="WWF" panose="02000000000000000000" pitchFamily="2" charset="0"/>
              </a:rPr>
            </a:br>
            <a:endParaRPr lang="de-CH" b="0" dirty="0">
              <a:latin typeface="WWF" panose="02000000000000000000" pitchFamily="2" charset="0"/>
            </a:endParaRPr>
          </a:p>
        </p:txBody>
      </p:sp>
    </p:spTree>
    <p:extLst>
      <p:ext uri="{BB962C8B-B14F-4D97-AF65-F5344CB8AC3E}">
        <p14:creationId xmlns:p14="http://schemas.microsoft.com/office/powerpoint/2010/main" val="15959369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5A7B12F-A2A6-4199-BFFD-C9381EBC3BB4}"/>
              </a:ext>
            </a:extLst>
          </p:cNvPr>
          <p:cNvSpPr>
            <a:spLocks noGrp="1"/>
          </p:cNvSpPr>
          <p:nvPr>
            <p:ph type="sldNum" sz="quarter" idx="12"/>
          </p:nvPr>
        </p:nvSpPr>
        <p:spPr/>
        <p:txBody>
          <a:bodyPr/>
          <a:lstStyle/>
          <a:p>
            <a:fld id="{A74D3947-CB7C-4662-935C-3DCC02CA801B}" type="slidenum">
              <a:rPr lang="de-CH" noProof="0" smtClean="0"/>
              <a:pPr/>
              <a:t>5</a:t>
            </a:fld>
            <a:endParaRPr lang="de-CH" noProof="0" dirty="0"/>
          </a:p>
        </p:txBody>
      </p:sp>
      <p:pic>
        <p:nvPicPr>
          <p:cNvPr id="7" name="Picture 6">
            <a:extLst>
              <a:ext uri="{FF2B5EF4-FFF2-40B4-BE49-F238E27FC236}">
                <a16:creationId xmlns:a16="http://schemas.microsoft.com/office/drawing/2014/main" id="{7B17E163-1427-4865-8C1E-08306596DCD5}"/>
              </a:ext>
            </a:extLst>
          </p:cNvPr>
          <p:cNvPicPr>
            <a:picLocks noChangeAspect="1"/>
          </p:cNvPicPr>
          <p:nvPr/>
        </p:nvPicPr>
        <p:blipFill>
          <a:blip r:embed="rId3"/>
          <a:stretch>
            <a:fillRect/>
          </a:stretch>
        </p:blipFill>
        <p:spPr>
          <a:xfrm>
            <a:off x="796453" y="7366"/>
            <a:ext cx="3991572" cy="5136134"/>
          </a:xfrm>
          <a:prstGeom prst="rect">
            <a:avLst/>
          </a:prstGeom>
          <a:ln>
            <a:solidFill>
              <a:schemeClr val="tx1"/>
            </a:solidFill>
            <a:prstDash val="solid"/>
          </a:ln>
        </p:spPr>
      </p:pic>
      <p:pic>
        <p:nvPicPr>
          <p:cNvPr id="9" name="Picture 8">
            <a:extLst>
              <a:ext uri="{FF2B5EF4-FFF2-40B4-BE49-F238E27FC236}">
                <a16:creationId xmlns:a16="http://schemas.microsoft.com/office/drawing/2014/main" id="{D4746778-8C0C-4ED3-A3B2-D5E95D6108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8024" y="0"/>
            <a:ext cx="3891155" cy="5143500"/>
          </a:xfrm>
          <a:prstGeom prst="rect">
            <a:avLst/>
          </a:prstGeom>
        </p:spPr>
      </p:pic>
      <p:sp>
        <p:nvSpPr>
          <p:cNvPr id="8" name="Textplatzhalter 43">
            <a:extLst>
              <a:ext uri="{FF2B5EF4-FFF2-40B4-BE49-F238E27FC236}">
                <a16:creationId xmlns:a16="http://schemas.microsoft.com/office/drawing/2014/main" id="{9F922239-F2BC-4FA4-BB98-EA168D0E69A4}"/>
              </a:ext>
            </a:extLst>
          </p:cNvPr>
          <p:cNvSpPr txBox="1">
            <a:spLocks/>
          </p:cNvSpPr>
          <p:nvPr/>
        </p:nvSpPr>
        <p:spPr>
          <a:xfrm rot="-5400000">
            <a:off x="-1188648" y="329183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a:t>
            </a:r>
            <a:r>
              <a:rPr lang="de-CH" sz="800" dirty="0"/>
              <a:t> </a:t>
            </a:r>
            <a:r>
              <a:rPr lang="de-CH" sz="800" b="0" dirty="0">
                <a:solidFill>
                  <a:srgbClr val="000000"/>
                </a:solidFill>
              </a:rPr>
              <a:t>WWF / Bella Roscher</a:t>
            </a:r>
          </a:p>
        </p:txBody>
      </p:sp>
    </p:spTree>
    <p:extLst>
      <p:ext uri="{BB962C8B-B14F-4D97-AF65-F5344CB8AC3E}">
        <p14:creationId xmlns:p14="http://schemas.microsoft.com/office/powerpoint/2010/main" val="10952361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A4A7910-5FE7-4BB5-8342-CC83647F42EB}"/>
              </a:ext>
            </a:extLst>
          </p:cNvPr>
          <p:cNvSpPr>
            <a:spLocks noGrp="1"/>
          </p:cNvSpPr>
          <p:nvPr>
            <p:ph type="dt" sz="half" idx="14"/>
          </p:nvPr>
        </p:nvSpPr>
        <p:spPr/>
        <p:txBody>
          <a:bodyPr/>
          <a:lstStyle/>
          <a:p>
            <a:endParaRPr lang="de-CH" noProof="0" dirty="0"/>
          </a:p>
        </p:txBody>
      </p:sp>
      <p:sp>
        <p:nvSpPr>
          <p:cNvPr id="6" name="Footer Placeholder 5">
            <a:extLst>
              <a:ext uri="{FF2B5EF4-FFF2-40B4-BE49-F238E27FC236}">
                <a16:creationId xmlns:a16="http://schemas.microsoft.com/office/drawing/2014/main" id="{0EE99F36-3BF3-4521-814A-BAE5592BA7A2}"/>
              </a:ext>
            </a:extLst>
          </p:cNvPr>
          <p:cNvSpPr>
            <a:spLocks noGrp="1"/>
          </p:cNvSpPr>
          <p:nvPr>
            <p:ph type="ftr" sz="quarter" idx="15"/>
          </p:nvPr>
        </p:nvSpPr>
        <p:spPr/>
        <p:txBody>
          <a:bodyPr/>
          <a:lstStyle/>
          <a:p>
            <a:endParaRPr lang="de-CH" noProof="0" dirty="0"/>
          </a:p>
        </p:txBody>
      </p:sp>
      <p:sp>
        <p:nvSpPr>
          <p:cNvPr id="7" name="Slide Number Placeholder 6">
            <a:extLst>
              <a:ext uri="{FF2B5EF4-FFF2-40B4-BE49-F238E27FC236}">
                <a16:creationId xmlns:a16="http://schemas.microsoft.com/office/drawing/2014/main" id="{7A1F4C8F-CED9-4EE7-837D-440530097DA2}"/>
              </a:ext>
            </a:extLst>
          </p:cNvPr>
          <p:cNvSpPr>
            <a:spLocks noGrp="1"/>
          </p:cNvSpPr>
          <p:nvPr>
            <p:ph type="sldNum" sz="quarter" idx="16"/>
          </p:nvPr>
        </p:nvSpPr>
        <p:spPr/>
        <p:txBody>
          <a:bodyPr/>
          <a:lstStyle/>
          <a:p>
            <a:fld id="{A74D3947-CB7C-4662-935C-3DCC02CA801B}" type="slidenum">
              <a:rPr lang="de-CH" noProof="0" smtClean="0"/>
              <a:pPr/>
              <a:t>6</a:t>
            </a:fld>
            <a:endParaRPr lang="de-CH" noProof="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1760" y="555526"/>
            <a:ext cx="4290467" cy="4248472"/>
          </a:xfrm>
          <a:prstGeom prst="rect">
            <a:avLst/>
          </a:prstGeom>
        </p:spPr>
      </p:pic>
    </p:spTree>
    <p:extLst>
      <p:ext uri="{BB962C8B-B14F-4D97-AF65-F5344CB8AC3E}">
        <p14:creationId xmlns:p14="http://schemas.microsoft.com/office/powerpoint/2010/main" val="3447604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79F00BF-2CF3-4003-A742-DC321E64DC08}"/>
              </a:ext>
            </a:extLst>
          </p:cNvPr>
          <p:cNvSpPr>
            <a:spLocks noGrp="1"/>
          </p:cNvSpPr>
          <p:nvPr>
            <p:ph type="sldNum" sz="quarter" idx="12"/>
          </p:nvPr>
        </p:nvSpPr>
        <p:spPr/>
        <p:txBody>
          <a:bodyPr/>
          <a:lstStyle/>
          <a:p>
            <a:fld id="{A74D3947-CB7C-4662-935C-3DCC02CA801B}" type="slidenum">
              <a:rPr lang="de-CH" noProof="0" smtClean="0"/>
              <a:pPr/>
              <a:t>7</a:t>
            </a:fld>
            <a:endParaRPr lang="de-CH" noProof="0" dirty="0"/>
          </a:p>
        </p:txBody>
      </p:sp>
      <p:graphicFrame>
        <p:nvGraphicFramePr>
          <p:cNvPr id="7" name="Content Placeholder 9">
            <a:extLst>
              <a:ext uri="{FF2B5EF4-FFF2-40B4-BE49-F238E27FC236}">
                <a16:creationId xmlns:a16="http://schemas.microsoft.com/office/drawing/2014/main" id="{2ABC0F5C-FA2C-4D50-B669-FC2838ED6E1C}"/>
              </a:ext>
            </a:extLst>
          </p:cNvPr>
          <p:cNvGraphicFramePr>
            <a:graphicFrameLocks noGrp="1"/>
          </p:cNvGraphicFramePr>
          <p:nvPr>
            <p:extLst>
              <p:ext uri="{D42A27DB-BD31-4B8C-83A1-F6EECF244321}">
                <p14:modId xmlns:p14="http://schemas.microsoft.com/office/powerpoint/2010/main" val="2904265616"/>
              </p:ext>
            </p:extLst>
          </p:nvPr>
        </p:nvGraphicFramePr>
        <p:xfrm>
          <a:off x="1187201" y="1275606"/>
          <a:ext cx="7561263" cy="349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F8E9FDDD-6F7B-4097-B1B6-1435C312F3A0}"/>
              </a:ext>
            </a:extLst>
          </p:cNvPr>
          <p:cNvGrpSpPr/>
          <p:nvPr/>
        </p:nvGrpSpPr>
        <p:grpSpPr>
          <a:xfrm>
            <a:off x="1267860" y="915566"/>
            <a:ext cx="7192572" cy="379956"/>
            <a:chOff x="1187623" y="1143218"/>
            <a:chExt cx="7192572" cy="379956"/>
          </a:xfrm>
        </p:grpSpPr>
        <p:sp>
          <p:nvSpPr>
            <p:cNvPr id="9" name="Pentagon 10">
              <a:extLst>
                <a:ext uri="{FF2B5EF4-FFF2-40B4-BE49-F238E27FC236}">
                  <a16:creationId xmlns:a16="http://schemas.microsoft.com/office/drawing/2014/main" id="{651FD81B-B841-4D41-9D35-2F3A453386A3}"/>
                </a:ext>
              </a:extLst>
            </p:cNvPr>
            <p:cNvSpPr/>
            <p:nvPr/>
          </p:nvSpPr>
          <p:spPr>
            <a:xfrm>
              <a:off x="1187623" y="1163134"/>
              <a:ext cx="1242195" cy="340124"/>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rPr>
                <a:t>Design</a:t>
              </a:r>
            </a:p>
          </p:txBody>
        </p:sp>
        <p:sp>
          <p:nvSpPr>
            <p:cNvPr id="10" name="Pentagon 11">
              <a:extLst>
                <a:ext uri="{FF2B5EF4-FFF2-40B4-BE49-F238E27FC236}">
                  <a16:creationId xmlns:a16="http://schemas.microsoft.com/office/drawing/2014/main" id="{AF4E9947-1A8F-41D8-B36E-9C3A4F5D636C}"/>
                </a:ext>
              </a:extLst>
            </p:cNvPr>
            <p:cNvSpPr/>
            <p:nvPr/>
          </p:nvSpPr>
          <p:spPr>
            <a:xfrm>
              <a:off x="2429819" y="1163134"/>
              <a:ext cx="3672408" cy="36004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rPr>
                <a:t>Implementation</a:t>
              </a:r>
            </a:p>
          </p:txBody>
        </p:sp>
        <p:sp>
          <p:nvSpPr>
            <p:cNvPr id="11" name="Pentagon 12">
              <a:extLst>
                <a:ext uri="{FF2B5EF4-FFF2-40B4-BE49-F238E27FC236}">
                  <a16:creationId xmlns:a16="http://schemas.microsoft.com/office/drawing/2014/main" id="{43119D6B-10B6-408E-A7FC-CFFFF3EA0748}"/>
                </a:ext>
              </a:extLst>
            </p:cNvPr>
            <p:cNvSpPr/>
            <p:nvPr/>
          </p:nvSpPr>
          <p:spPr>
            <a:xfrm>
              <a:off x="6075939" y="1143218"/>
              <a:ext cx="2304256" cy="360040"/>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dirty="0">
                  <a:solidFill>
                    <a:schemeClr val="tx1"/>
                  </a:solidFill>
                </a:rPr>
                <a:t>Monitoring </a:t>
              </a:r>
            </a:p>
          </p:txBody>
        </p:sp>
      </p:grpSp>
    </p:spTree>
    <p:extLst>
      <p:ext uri="{BB962C8B-B14F-4D97-AF65-F5344CB8AC3E}">
        <p14:creationId xmlns:p14="http://schemas.microsoft.com/office/powerpoint/2010/main" val="11379038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BDF287-B012-49FE-BB31-1A610A91B1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0"/>
            <a:ext cx="7715250" cy="5143500"/>
          </a:xfrm>
          <a:prstGeom prst="rect">
            <a:avLst/>
          </a:prstGeom>
        </p:spPr>
      </p:pic>
      <p:sp>
        <p:nvSpPr>
          <p:cNvPr id="6" name="Slide Number Placeholder 5">
            <a:extLst>
              <a:ext uri="{FF2B5EF4-FFF2-40B4-BE49-F238E27FC236}">
                <a16:creationId xmlns:a16="http://schemas.microsoft.com/office/drawing/2014/main" id="{63ED0D9A-F1D6-4F5A-8D9A-22A86EAEEF97}"/>
              </a:ext>
            </a:extLst>
          </p:cNvPr>
          <p:cNvSpPr>
            <a:spLocks noGrp="1"/>
          </p:cNvSpPr>
          <p:nvPr>
            <p:ph type="sldNum" sz="quarter" idx="12"/>
          </p:nvPr>
        </p:nvSpPr>
        <p:spPr/>
        <p:txBody>
          <a:bodyPr/>
          <a:lstStyle/>
          <a:p>
            <a:fld id="{A74D3947-CB7C-4662-935C-3DCC02CA801B}" type="slidenum">
              <a:rPr lang="de-CH" noProof="0" smtClean="0"/>
              <a:pPr/>
              <a:t>8</a:t>
            </a:fld>
            <a:endParaRPr lang="de-CH" noProof="0" dirty="0"/>
          </a:p>
        </p:txBody>
      </p:sp>
      <p:sp>
        <p:nvSpPr>
          <p:cNvPr id="8" name="Textplatzhalter 43">
            <a:extLst>
              <a:ext uri="{FF2B5EF4-FFF2-40B4-BE49-F238E27FC236}">
                <a16:creationId xmlns:a16="http://schemas.microsoft.com/office/drawing/2014/main" id="{EE05ECA8-5D52-4B1A-8A4B-234BB9C3D592}"/>
              </a:ext>
            </a:extLst>
          </p:cNvPr>
          <p:cNvSpPr txBox="1">
            <a:spLocks/>
          </p:cNvSpPr>
          <p:nvPr/>
        </p:nvSpPr>
        <p:spPr>
          <a:xfrm rot="-5400000">
            <a:off x="-1116640"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 William Garrett</a:t>
            </a:r>
            <a:r>
              <a:rPr lang="de-CH" sz="800" b="0">
                <a:solidFill>
                  <a:srgbClr val="000000"/>
                </a:solidFill>
              </a:rPr>
              <a:t>, South </a:t>
            </a:r>
            <a:r>
              <a:rPr lang="de-CH" sz="800" b="0" dirty="0">
                <a:solidFill>
                  <a:srgbClr val="000000"/>
                </a:solidFill>
              </a:rPr>
              <a:t>Pole</a:t>
            </a:r>
          </a:p>
        </p:txBody>
      </p:sp>
    </p:spTree>
    <p:extLst>
      <p:ext uri="{BB962C8B-B14F-4D97-AF65-F5344CB8AC3E}">
        <p14:creationId xmlns:p14="http://schemas.microsoft.com/office/powerpoint/2010/main" val="27688364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50229A-3C6D-4FFD-8040-0E2FAB19B120}"/>
              </a:ext>
            </a:extLst>
          </p:cNvPr>
          <p:cNvSpPr>
            <a:spLocks noGrp="1"/>
          </p:cNvSpPr>
          <p:nvPr>
            <p:ph idx="1"/>
          </p:nvPr>
        </p:nvSpPr>
        <p:spPr/>
        <p:txBody>
          <a:bodyPr/>
          <a:lstStyle/>
          <a:p>
            <a:endParaRPr lang="de-CH" dirty="0"/>
          </a:p>
        </p:txBody>
      </p:sp>
      <p:sp>
        <p:nvSpPr>
          <p:cNvPr id="3" name="Title 2">
            <a:extLst>
              <a:ext uri="{FF2B5EF4-FFF2-40B4-BE49-F238E27FC236}">
                <a16:creationId xmlns:a16="http://schemas.microsoft.com/office/drawing/2014/main" id="{004E3544-C164-48C6-9DF9-1F3D4772FC01}"/>
              </a:ext>
            </a:extLst>
          </p:cNvPr>
          <p:cNvSpPr>
            <a:spLocks noGrp="1"/>
          </p:cNvSpPr>
          <p:nvPr>
            <p:ph type="title"/>
          </p:nvPr>
        </p:nvSpPr>
        <p:spPr/>
        <p:txBody>
          <a:bodyPr/>
          <a:lstStyle/>
          <a:p>
            <a:endParaRPr lang="de-CH"/>
          </a:p>
        </p:txBody>
      </p:sp>
      <p:sp>
        <p:nvSpPr>
          <p:cNvPr id="4" name="Date Placeholder 3">
            <a:extLst>
              <a:ext uri="{FF2B5EF4-FFF2-40B4-BE49-F238E27FC236}">
                <a16:creationId xmlns:a16="http://schemas.microsoft.com/office/drawing/2014/main" id="{F7C4AF84-1CCF-4304-B1BF-3A93775A23F8}"/>
              </a:ext>
            </a:extLst>
          </p:cNvPr>
          <p:cNvSpPr>
            <a:spLocks noGrp="1"/>
          </p:cNvSpPr>
          <p:nvPr>
            <p:ph type="dt" sz="half" idx="10"/>
          </p:nvPr>
        </p:nvSpPr>
        <p:spPr/>
        <p:txBody>
          <a:bodyPr/>
          <a:lstStyle/>
          <a:p>
            <a:endParaRPr lang="de-CH" noProof="0" dirty="0"/>
          </a:p>
        </p:txBody>
      </p:sp>
      <p:sp>
        <p:nvSpPr>
          <p:cNvPr id="6" name="Slide Number Placeholder 5">
            <a:extLst>
              <a:ext uri="{FF2B5EF4-FFF2-40B4-BE49-F238E27FC236}">
                <a16:creationId xmlns:a16="http://schemas.microsoft.com/office/drawing/2014/main" id="{C8DE4AB5-4A64-48E6-BD1E-D0E3E1249947}"/>
              </a:ext>
            </a:extLst>
          </p:cNvPr>
          <p:cNvSpPr>
            <a:spLocks noGrp="1"/>
          </p:cNvSpPr>
          <p:nvPr>
            <p:ph type="sldNum" sz="quarter" idx="12"/>
          </p:nvPr>
        </p:nvSpPr>
        <p:spPr/>
        <p:txBody>
          <a:bodyPr/>
          <a:lstStyle/>
          <a:p>
            <a:fld id="{A74D3947-CB7C-4662-935C-3DCC02CA801B}" type="slidenum">
              <a:rPr lang="de-CH" noProof="0" smtClean="0"/>
              <a:pPr/>
              <a:t>9</a:t>
            </a:fld>
            <a:endParaRPr lang="de-CH" noProof="0" dirty="0"/>
          </a:p>
        </p:txBody>
      </p:sp>
      <p:pic>
        <p:nvPicPr>
          <p:cNvPr id="7" name="Picture 6">
            <a:extLst>
              <a:ext uri="{FF2B5EF4-FFF2-40B4-BE49-F238E27FC236}">
                <a16:creationId xmlns:a16="http://schemas.microsoft.com/office/drawing/2014/main" id="{2D62F395-9F73-4A4F-928A-098A17231A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206" y="0"/>
            <a:ext cx="7715250" cy="5143500"/>
          </a:xfrm>
          <a:prstGeom prst="rect">
            <a:avLst/>
          </a:prstGeom>
        </p:spPr>
      </p:pic>
      <p:sp>
        <p:nvSpPr>
          <p:cNvPr id="8" name="Textplatzhalter 43">
            <a:extLst>
              <a:ext uri="{FF2B5EF4-FFF2-40B4-BE49-F238E27FC236}">
                <a16:creationId xmlns:a16="http://schemas.microsoft.com/office/drawing/2014/main" id="{606EDFAF-6A99-4D99-B61D-26E17A01C78F}"/>
              </a:ext>
            </a:extLst>
          </p:cNvPr>
          <p:cNvSpPr txBox="1">
            <a:spLocks/>
          </p:cNvSpPr>
          <p:nvPr/>
        </p:nvSpPr>
        <p:spPr>
          <a:xfrm rot="-5400000">
            <a:off x="-1044632" y="3076608"/>
            <a:ext cx="3456384" cy="144000"/>
          </a:xfrm>
          <a:prstGeom prst="rect">
            <a:avLst/>
          </a:prstGeom>
        </p:spPr>
        <p:txBody>
          <a:bodyPr/>
          <a:lstStyle>
            <a:lvl1pPr marL="0" indent="0" algn="l" defTabSz="914400" rtl="0" eaLnBrk="1" latinLnBrk="0" hangingPunct="1">
              <a:lnSpc>
                <a:spcPts val="2800"/>
              </a:lnSpc>
              <a:spcBef>
                <a:spcPts val="0"/>
              </a:spcBef>
              <a:spcAft>
                <a:spcPts val="2000"/>
              </a:spcAft>
              <a:buFontTx/>
              <a:buNone/>
              <a:defRPr sz="2800" b="1" kern="1200">
                <a:solidFill>
                  <a:schemeClr val="tx2"/>
                </a:solidFill>
                <a:latin typeface="+mj-lt"/>
                <a:ea typeface="+mn-ea"/>
                <a:cs typeface="+mn-cs"/>
              </a:defRPr>
            </a:lvl1pPr>
            <a:lvl2pPr marL="180000" indent="-180000" algn="l" defTabSz="914400" rtl="0" eaLnBrk="1" latinLnBrk="0" hangingPunct="1">
              <a:spcBef>
                <a:spcPts val="0"/>
              </a:spcBef>
              <a:spcAft>
                <a:spcPts val="30"/>
              </a:spcAft>
              <a:buFont typeface="Arial" panose="020B0604020202020204" pitchFamily="34" charset="0"/>
              <a:buChar char="•"/>
              <a:defRPr sz="2400" kern="1200">
                <a:solidFill>
                  <a:schemeClr val="tx1"/>
                </a:solidFill>
                <a:latin typeface="+mn-lt"/>
                <a:ea typeface="+mn-ea"/>
                <a:cs typeface="+mn-cs"/>
              </a:defRPr>
            </a:lvl2pPr>
            <a:lvl3pPr marL="180000" indent="-180000" algn="l" defTabSz="914400" rtl="0" eaLnBrk="1" latinLnBrk="0" hangingPunct="1">
              <a:spcBef>
                <a:spcPts val="0"/>
              </a:spcBef>
              <a:spcAft>
                <a:spcPts val="30"/>
              </a:spcAft>
              <a:buFont typeface="Arial" panose="020B0604020202020204" pitchFamily="34" charset="0"/>
              <a:buChar char="–"/>
              <a:defRPr sz="2000" kern="1200">
                <a:solidFill>
                  <a:schemeClr val="tx1"/>
                </a:solidFill>
                <a:latin typeface="+mn-lt"/>
                <a:ea typeface="+mn-ea"/>
                <a:cs typeface="+mn-cs"/>
              </a:defRPr>
            </a:lvl3pPr>
            <a:lvl4pPr marL="360000" indent="-180000" algn="l" defTabSz="914400" rtl="0" eaLnBrk="1" latinLnBrk="0" hangingPunct="1">
              <a:spcBef>
                <a:spcPts val="0"/>
              </a:spcBef>
              <a:spcAft>
                <a:spcPts val="30"/>
              </a:spcAft>
              <a:buFont typeface="Arial" panose="020B0604020202020204" pitchFamily="34" charset="0"/>
              <a:buChar char="–"/>
              <a:defRPr sz="1600" kern="1200">
                <a:solidFill>
                  <a:schemeClr val="tx1"/>
                </a:solidFill>
                <a:latin typeface="+mn-lt"/>
                <a:ea typeface="+mn-ea"/>
                <a:cs typeface="+mn-cs"/>
              </a:defRPr>
            </a:lvl4pPr>
            <a:lvl5pPr marL="54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5pPr>
            <a:lvl6pPr marL="72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6pPr>
            <a:lvl7pPr marL="90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7pPr>
            <a:lvl8pPr marL="108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8pPr>
            <a:lvl9pPr marL="1260000" indent="-180000" algn="l" defTabSz="914400" rtl="0" eaLnBrk="1" latinLnBrk="0" hangingPunct="1">
              <a:spcBef>
                <a:spcPts val="0"/>
              </a:spcBef>
              <a:spcAft>
                <a:spcPts val="30"/>
              </a:spcAft>
              <a:buFont typeface="Arial" panose="020B0604020202020204" pitchFamily="34" charset="0"/>
              <a:buChar char="–"/>
              <a:defRPr sz="1400" kern="1200">
                <a:solidFill>
                  <a:schemeClr val="tx1"/>
                </a:solidFill>
                <a:latin typeface="+mn-lt"/>
                <a:ea typeface="+mn-ea"/>
                <a:cs typeface="+mn-cs"/>
              </a:defRPr>
            </a:lvl9pPr>
          </a:lstStyle>
          <a:p>
            <a:r>
              <a:rPr lang="de-CH" sz="800" b="0" dirty="0">
                <a:solidFill>
                  <a:srgbClr val="000000"/>
                </a:solidFill>
              </a:rPr>
              <a:t>© William Garrett, South Pole</a:t>
            </a:r>
          </a:p>
        </p:txBody>
      </p:sp>
    </p:spTree>
    <p:extLst>
      <p:ext uri="{BB962C8B-B14F-4D97-AF65-F5344CB8AC3E}">
        <p14:creationId xmlns:p14="http://schemas.microsoft.com/office/powerpoint/2010/main" val="7116810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WWF">
  <a:themeElements>
    <a:clrScheme name="WWF">
      <a:dk1>
        <a:sysClr val="windowText" lastClr="000000"/>
      </a:dk1>
      <a:lt1>
        <a:sysClr val="window" lastClr="FFFFFF"/>
      </a:lt1>
      <a:dk2>
        <a:srgbClr val="F37043"/>
      </a:dk2>
      <a:lt2>
        <a:srgbClr val="FFFFFF"/>
      </a:lt2>
      <a:accent1>
        <a:srgbClr val="DA1D52"/>
      </a:accent1>
      <a:accent2>
        <a:srgbClr val="F37043"/>
      </a:accent2>
      <a:accent3>
        <a:srgbClr val="F5D200"/>
      </a:accent3>
      <a:accent4>
        <a:srgbClr val="007932"/>
      </a:accent4>
      <a:accent5>
        <a:srgbClr val="7B8427"/>
      </a:accent5>
      <a:accent6>
        <a:srgbClr val="9A681C"/>
      </a:accent6>
      <a:hlink>
        <a:srgbClr val="00728F"/>
      </a:hlink>
      <a:folHlink>
        <a:srgbClr val="00747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a:defPPr>
      </a:lstStyle>
    </a:txDef>
  </a:objectDefaults>
  <a:extraClrSchemeLst>
    <a:extraClrScheme>
      <a:clrScheme name="WWF">
        <a:dk1>
          <a:sysClr val="windowText" lastClr="000000"/>
        </a:dk1>
        <a:lt1>
          <a:sysClr val="window" lastClr="FFFFFF"/>
        </a:lt1>
        <a:dk2>
          <a:srgbClr val="F37043"/>
        </a:dk2>
        <a:lt2>
          <a:srgbClr val="FFFFFF"/>
        </a:lt2>
        <a:accent1>
          <a:srgbClr val="DA1D52"/>
        </a:accent1>
        <a:accent2>
          <a:srgbClr val="F37043"/>
        </a:accent2>
        <a:accent3>
          <a:srgbClr val="F5D200"/>
        </a:accent3>
        <a:accent4>
          <a:srgbClr val="007932"/>
        </a:accent4>
        <a:accent5>
          <a:srgbClr val="7B8427"/>
        </a:accent5>
        <a:accent6>
          <a:srgbClr val="9A681C"/>
        </a:accent6>
        <a:hlink>
          <a:srgbClr val="00728F"/>
        </a:hlink>
        <a:folHlink>
          <a:srgbClr val="007476"/>
        </a:folHlink>
      </a:clrScheme>
      <a:clrMap bg1="lt1" tx1="dk1" bg2="lt2" tx2="dk2" accent1="accent1" accent2="accent2" accent3="accent3" accent4="accent4" accent5="accent5" accent6="accent6" hlink="hlink" folHlink="folHlink"/>
    </a:extraClrScheme>
  </a:extraClrSchemeLst>
  <a:custClrLst>
    <a:custClr name="Red Dark">
      <a:srgbClr val="DA1D52"/>
    </a:custClr>
    <a:custClr name="Orange Dark">
      <a:srgbClr val="F68C50"/>
    </a:custClr>
    <a:custClr name="Yellow Dark">
      <a:srgbClr val="F5D200"/>
    </a:custClr>
    <a:custClr name="Green Dark">
      <a:srgbClr val="007932"/>
    </a:custClr>
    <a:custClr name="Earth Dark">
      <a:srgbClr val="7B8427"/>
    </a:custClr>
    <a:custClr name="Brown Dark">
      <a:srgbClr val="9A681C"/>
    </a:custClr>
    <a:custClr name="Blue Dark">
      <a:srgbClr val="00728F"/>
    </a:custClr>
    <a:custClr name="Aqua Dark">
      <a:srgbClr val="007476"/>
    </a:custClr>
    <a:custClr name="Pink Dark">
      <a:srgbClr val="9A0064"/>
    </a:custClr>
    <a:custClr name="Berry Dark">
      <a:srgbClr val="743873"/>
    </a:custClr>
    <a:custClr name="Red Medium">
      <a:srgbClr val="F37043"/>
    </a:custClr>
    <a:custClr name="Orange Medium">
      <a:srgbClr val="FAA61A"/>
    </a:custClr>
    <a:custClr name="Yellow Medium">
      <a:srgbClr val="FFF200"/>
    </a:custClr>
    <a:custClr name="Green Medium">
      <a:srgbClr val="8CC63F"/>
    </a:custClr>
    <a:custClr name="Earth Medium">
      <a:srgbClr val="AFAD0C"/>
    </a:custClr>
    <a:custClr name="Brown Medium">
      <a:srgbClr val="D09B2C"/>
    </a:custClr>
    <a:custClr name="Blue Medium">
      <a:srgbClr val="44C8F5"/>
    </a:custClr>
    <a:custClr name="Aqua Medium">
      <a:srgbClr val="00ACCD"/>
    </a:custClr>
    <a:custClr name="Pink Medium">
      <a:srgbClr val="ED037C"/>
    </a:custClr>
    <a:custClr name="Berry Medium">
      <a:srgbClr val="812990"/>
    </a:custClr>
    <a:custClr name="Red Light">
      <a:srgbClr val="F9B5B2"/>
    </a:custClr>
    <a:custClr name="Orange Light">
      <a:srgbClr val="FDBC5F"/>
    </a:custClr>
    <a:custClr name="Yellow Light">
      <a:srgbClr val="FFE96C"/>
    </a:custClr>
    <a:custClr name="Green Light">
      <a:srgbClr val="B8DB9B"/>
    </a:custClr>
    <a:custClr name="Earth Light">
      <a:srgbClr val="D3E27E"/>
    </a:custClr>
    <a:custClr name="Brown Light">
      <a:srgbClr val="E9CE86"/>
    </a:custClr>
    <a:custClr name="Blue Light">
      <a:srgbClr val="71CEEA"/>
    </a:custClr>
    <a:custClr name="Aqua Light">
      <a:srgbClr val="B1DFDC"/>
    </a:custClr>
    <a:custClr name="Pink Light">
      <a:srgbClr val="F9C1D2"/>
    </a:custClr>
    <a:custClr name="Berry Light">
      <a:srgbClr val="C78EBF"/>
    </a:custClr>
    <a:custClr name="Grey Dark">
      <a:srgbClr val="552F25"/>
    </a:custClr>
    <a:custClr name="Grey Medium">
      <a:srgbClr val="BCB9B8"/>
    </a:custClr>
    <a:custClr name="Grey Light">
      <a:srgbClr val="D9D6D6"/>
    </a:custClr>
    <a:custClr name="Base colours Background">
      <a:srgbClr val="F8F8F3"/>
    </a:custClr>
    <a:custClr name="Base colours Background">
      <a:srgbClr val="F1F1E7"/>
    </a:custClr>
  </a:custClrLst>
  <a:extLst>
    <a:ext uri="{05A4C25C-085E-4340-85A3-A5531E510DB2}">
      <thm15:themeFamily xmlns:thm15="http://schemas.microsoft.com/office/thememl/2012/main" name="WWF_Praesentation_16-9_de-Arial" id="{A7AF4071-CA9D-423F-8887-9F73CEC5C684}" vid="{2C4E438B-10B9-4E6D-8792-E56ED97C529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A260BFFFCF9CB4EA980B450814CA141" ma:contentTypeVersion="5" ma:contentTypeDescription="Create a new document." ma:contentTypeScope="" ma:versionID="2c95a8f371b0686bdccd9c81615b75ce">
  <xsd:schema xmlns:xsd="http://www.w3.org/2001/XMLSchema" xmlns:xs="http://www.w3.org/2001/XMLSchema" xmlns:p="http://schemas.microsoft.com/office/2006/metadata/properties" xmlns:ns2="40ff25b3-493e-4851-82b7-4e504def2eba" xmlns:ns3="c1da8cb9-82a8-4be5-b309-6730a2e98068" targetNamespace="http://schemas.microsoft.com/office/2006/metadata/properties" ma:root="true" ma:fieldsID="76b01e6edc055ff345c5f297b6a57ec9" ns2:_="" ns3:_="">
    <xsd:import namespace="40ff25b3-493e-4851-82b7-4e504def2eba"/>
    <xsd:import namespace="c1da8cb9-82a8-4be5-b309-6730a2e9806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ff25b3-493e-4851-82b7-4e504def2eb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1da8cb9-82a8-4be5-b309-6730a2e98068"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469AF9-FD1C-4F02-9A82-2FB56072732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14CA4AA-967B-4834-837A-6B91CB905028}">
  <ds:schemaRefs>
    <ds:schemaRef ds:uri="http://schemas.microsoft.com/sharepoint/v3/contenttype/forms"/>
  </ds:schemaRefs>
</ds:datastoreItem>
</file>

<file path=customXml/itemProps3.xml><?xml version="1.0" encoding="utf-8"?>
<ds:datastoreItem xmlns:ds="http://schemas.openxmlformats.org/officeDocument/2006/customXml" ds:itemID="{62E721C4-7D1A-4D8A-A0D5-2C3A7C4101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ff25b3-493e-4851-82b7-4e504def2eba"/>
    <ds:schemaRef ds:uri="c1da8cb9-82a8-4be5-b309-6730a2e980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WWF_Praesentation_16-9_de-Arial</Template>
  <TotalTime>9</TotalTime>
  <Words>1621</Words>
  <Application>Microsoft Macintosh PowerPoint</Application>
  <PresentationFormat>On-screen Show (16:9)</PresentationFormat>
  <Paragraphs>228</Paragraphs>
  <Slides>26</Slides>
  <Notes>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WWF</vt:lpstr>
      <vt:lpstr>WWF</vt:lpstr>
      <vt:lpstr>«Planting of trees is not a project, but our way of life. Please bring those trees…» </vt:lpstr>
      <vt:lpstr>PowerPoint Presentation</vt:lpstr>
      <vt:lpstr>Coop Insetting Approach:  Lake Naivasha Basin Reforestation  Project, Kenya   </vt:lpstr>
      <vt:lpstr>Coop Insetting Approach:  Lake Naivasha Basin Reforestation  Project, Kenya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vt:lpstr>
      <vt:lpstr>Challenges (2) </vt:lpstr>
      <vt:lpstr>PowerPoint Presentation</vt:lpstr>
      <vt:lpstr>PowerPoint Presentation</vt:lpstr>
      <vt:lpstr>PowerPoint Presentation</vt:lpstr>
    </vt:vector>
  </TitlesOfParts>
  <Company>Mediaviso AG</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new orange theme template!</dc:title>
  <dc:creator>Roscher Bella</dc:creator>
  <cp:lastModifiedBy>Gabriel Kuettel</cp:lastModifiedBy>
  <cp:revision>110</cp:revision>
  <cp:lastPrinted>2014-05-20T12:26:58Z</cp:lastPrinted>
  <dcterms:created xsi:type="dcterms:W3CDTF">2018-03-23T07:08:40Z</dcterms:created>
  <dcterms:modified xsi:type="dcterms:W3CDTF">2018-05-02T06:31:13Z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0x0101003A260BFFFCF9CB4EA980B450814CA141</vt:lpwstr>
  </property>
</Properties>
</file>